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notesMasterIdLst>
    <p:notesMasterId r:id="rId17"/>
  </p:notesMasterIdLst>
  <p:handoutMasterIdLst>
    <p:handoutMasterId r:id="rId18"/>
  </p:handoutMasterIdLst>
  <p:sldIdLst>
    <p:sldId id="256" r:id="rId2"/>
    <p:sldId id="269" r:id="rId3"/>
    <p:sldId id="257" r:id="rId4"/>
    <p:sldId id="258" r:id="rId5"/>
    <p:sldId id="267" r:id="rId6"/>
    <p:sldId id="271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0124F3-2C50-47B9-B2A6-1B3F78B6095D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vi-VN"/>
        </a:p>
      </dgm:t>
    </dgm:pt>
    <dgm:pt modelId="{D8A0E5C6-8C4A-421D-9F42-FE0CC79D56B7}">
      <dgm:prSet phldrT="[Text]" custT="1"/>
      <dgm:spPr>
        <a:solidFill>
          <a:srgbClr val="FF0000"/>
        </a:solidFill>
      </dgm:spPr>
      <dgm:t>
        <a:bodyPr/>
        <a:lstStyle/>
        <a:p>
          <a:r>
            <a:rPr lang="vi-VN" sz="2400" b="1" dirty="0" smtClean="0">
              <a:latin typeface="+mj-lt"/>
            </a:rPr>
            <a:t>Thực tập chủ động</a:t>
          </a:r>
          <a:endParaRPr lang="vi-VN" sz="2400" b="1" dirty="0">
            <a:latin typeface="+mj-lt"/>
          </a:endParaRPr>
        </a:p>
      </dgm:t>
    </dgm:pt>
    <dgm:pt modelId="{0307E36D-2E67-445D-AAF6-7DB22CB4DEA0}" type="parTrans" cxnId="{8C6095CC-1B93-433E-932F-96FBC4978E34}">
      <dgm:prSet/>
      <dgm:spPr/>
      <dgm:t>
        <a:bodyPr/>
        <a:lstStyle/>
        <a:p>
          <a:endParaRPr lang="vi-VN"/>
        </a:p>
      </dgm:t>
    </dgm:pt>
    <dgm:pt modelId="{8B50A473-03B1-4236-8E0D-4332F81957E7}" type="sibTrans" cxnId="{8C6095CC-1B93-433E-932F-96FBC4978E34}">
      <dgm:prSet/>
      <dgm:spPr/>
      <dgm:t>
        <a:bodyPr/>
        <a:lstStyle/>
        <a:p>
          <a:endParaRPr lang="vi-VN"/>
        </a:p>
      </dgm:t>
    </dgm:pt>
    <dgm:pt modelId="{C1FE562D-6ABD-4FDC-807C-06A7BB08DEB9}">
      <dgm:prSet phldrT="[Text]" custT="1"/>
      <dgm:spPr>
        <a:solidFill>
          <a:srgbClr val="FFFF00"/>
        </a:solidFill>
      </dgm:spPr>
      <dgm:t>
        <a:bodyPr/>
        <a:lstStyle/>
        <a:p>
          <a:r>
            <a:rPr lang="vi-VN" sz="1800" b="1" dirty="0" smtClean="0">
              <a:solidFill>
                <a:schemeClr val="tx1"/>
              </a:solidFill>
              <a:latin typeface="+mj-lt"/>
            </a:rPr>
            <a:t>Chủ động tìm </a:t>
          </a:r>
          <a:r>
            <a:rPr lang="en-US" sz="1800" b="1" dirty="0" err="1" smtClean="0">
              <a:solidFill>
                <a:schemeClr val="tx1"/>
              </a:solidFill>
              <a:latin typeface="+mj-lt"/>
            </a:rPr>
            <a:t>tổ</a:t>
          </a:r>
          <a:r>
            <a:rPr lang="en-US" sz="1800" b="1" dirty="0" smtClean="0">
              <a:solidFill>
                <a:schemeClr val="tx1"/>
              </a:solidFill>
              <a:latin typeface="+mj-lt"/>
            </a:rPr>
            <a:t> </a:t>
          </a:r>
          <a:r>
            <a:rPr lang="en-US" sz="1800" b="1" dirty="0" err="1" smtClean="0">
              <a:solidFill>
                <a:schemeClr val="tx1"/>
              </a:solidFill>
              <a:latin typeface="+mj-lt"/>
            </a:rPr>
            <a:t>chức</a:t>
          </a:r>
          <a:r>
            <a:rPr lang="en-US" sz="1800" b="1" dirty="0" smtClean="0">
              <a:solidFill>
                <a:schemeClr val="tx1"/>
              </a:solidFill>
              <a:latin typeface="+mj-lt"/>
            </a:rPr>
            <a:t>  </a:t>
          </a:r>
          <a:r>
            <a:rPr lang="en-US" sz="1800" b="1" dirty="0" err="1" smtClean="0">
              <a:solidFill>
                <a:schemeClr val="tx1"/>
              </a:solidFill>
              <a:latin typeface="+mj-lt"/>
            </a:rPr>
            <a:t>thực</a:t>
          </a:r>
          <a:r>
            <a:rPr lang="en-US" sz="1800" b="1" dirty="0" smtClean="0">
              <a:solidFill>
                <a:schemeClr val="tx1"/>
              </a:solidFill>
              <a:latin typeface="+mj-lt"/>
            </a:rPr>
            <a:t> </a:t>
          </a:r>
          <a:r>
            <a:rPr lang="en-US" sz="1800" b="1" dirty="0" err="1" smtClean="0">
              <a:solidFill>
                <a:schemeClr val="tx1"/>
              </a:solidFill>
              <a:latin typeface="+mj-lt"/>
            </a:rPr>
            <a:t>tập</a:t>
          </a:r>
          <a:endParaRPr lang="vi-VN" sz="1800" b="1" dirty="0">
            <a:solidFill>
              <a:schemeClr val="tx1"/>
            </a:solidFill>
            <a:latin typeface="+mj-lt"/>
          </a:endParaRPr>
        </a:p>
      </dgm:t>
    </dgm:pt>
    <dgm:pt modelId="{82A1837D-60B8-48AB-94B9-FB8FFD0C1F7D}" type="parTrans" cxnId="{B757ED5A-5864-4424-9A46-71826AFCE166}">
      <dgm:prSet/>
      <dgm:spPr/>
      <dgm:t>
        <a:bodyPr/>
        <a:lstStyle/>
        <a:p>
          <a:endParaRPr lang="vi-VN"/>
        </a:p>
      </dgm:t>
    </dgm:pt>
    <dgm:pt modelId="{AFC411DF-A492-4458-8ED2-A47E93727474}" type="sibTrans" cxnId="{B757ED5A-5864-4424-9A46-71826AFCE166}">
      <dgm:prSet/>
      <dgm:spPr/>
      <dgm:t>
        <a:bodyPr/>
        <a:lstStyle/>
        <a:p>
          <a:endParaRPr lang="vi-VN"/>
        </a:p>
      </dgm:t>
    </dgm:pt>
    <dgm:pt modelId="{CBDCDD00-A4FF-4A8F-A6F2-3D354AC9AC1E}">
      <dgm:prSet phldrT="[Text]" custT="1"/>
      <dgm:spPr>
        <a:solidFill>
          <a:srgbClr val="FF7C80"/>
        </a:solidFill>
      </dgm:spPr>
      <dgm:t>
        <a:bodyPr/>
        <a:lstStyle/>
        <a:p>
          <a:r>
            <a:rPr lang="vi-VN" sz="1800" b="1" dirty="0" smtClean="0">
              <a:solidFill>
                <a:schemeClr val="tx1"/>
              </a:solidFill>
              <a:latin typeface="+mj-lt"/>
            </a:rPr>
            <a:t>Chủ động </a:t>
          </a:r>
          <a:r>
            <a:rPr lang="en-US" sz="1800" b="1" dirty="0" err="1" smtClean="0">
              <a:solidFill>
                <a:schemeClr val="tx1"/>
              </a:solidFill>
              <a:latin typeface="+mj-lt"/>
            </a:rPr>
            <a:t>quan</a:t>
          </a:r>
          <a:r>
            <a:rPr lang="en-US" sz="1800" b="1" dirty="0" smtClean="0">
              <a:solidFill>
                <a:schemeClr val="tx1"/>
              </a:solidFill>
              <a:latin typeface="+mj-lt"/>
            </a:rPr>
            <a:t> </a:t>
          </a:r>
          <a:r>
            <a:rPr lang="en-US" sz="1800" b="1" dirty="0" err="1" smtClean="0">
              <a:solidFill>
                <a:schemeClr val="tx1"/>
              </a:solidFill>
              <a:latin typeface="+mj-lt"/>
            </a:rPr>
            <a:t>sát</a:t>
          </a:r>
          <a:endParaRPr lang="vi-VN" sz="1800" b="1" dirty="0">
            <a:solidFill>
              <a:schemeClr val="tx1"/>
            </a:solidFill>
            <a:latin typeface="+mj-lt"/>
          </a:endParaRPr>
        </a:p>
      </dgm:t>
    </dgm:pt>
    <dgm:pt modelId="{B4387E77-A831-4C7B-9282-F3E891FF8C4D}" type="parTrans" cxnId="{A7980653-B34F-4F3D-A984-1FB8FE2FE797}">
      <dgm:prSet/>
      <dgm:spPr/>
      <dgm:t>
        <a:bodyPr/>
        <a:lstStyle/>
        <a:p>
          <a:endParaRPr lang="vi-VN"/>
        </a:p>
      </dgm:t>
    </dgm:pt>
    <dgm:pt modelId="{A7B7D5A0-0DAE-4434-9775-7A6B3972ECE3}" type="sibTrans" cxnId="{A7980653-B34F-4F3D-A984-1FB8FE2FE797}">
      <dgm:prSet/>
      <dgm:spPr/>
      <dgm:t>
        <a:bodyPr/>
        <a:lstStyle/>
        <a:p>
          <a:endParaRPr lang="vi-VN"/>
        </a:p>
      </dgm:t>
    </dgm:pt>
    <dgm:pt modelId="{6FB39C2B-00E6-4CFC-A9B0-6CE1F3B350E4}">
      <dgm:prSet phldrT="[Text]" custT="1"/>
      <dgm:spPr>
        <a:solidFill>
          <a:srgbClr val="00B050"/>
        </a:solidFill>
      </dgm:spPr>
      <dgm:t>
        <a:bodyPr/>
        <a:lstStyle/>
        <a:p>
          <a:r>
            <a:rPr lang="vi-VN" sz="1800" b="1" dirty="0" smtClean="0">
              <a:solidFill>
                <a:schemeClr val="tx1"/>
              </a:solidFill>
              <a:latin typeface="+mj-lt"/>
            </a:rPr>
            <a:t>Chủ động rèn luyện, học hỏi</a:t>
          </a:r>
          <a:endParaRPr lang="vi-VN" sz="1800" b="1" dirty="0">
            <a:solidFill>
              <a:schemeClr val="tx1"/>
            </a:solidFill>
            <a:latin typeface="+mj-lt"/>
          </a:endParaRPr>
        </a:p>
      </dgm:t>
    </dgm:pt>
    <dgm:pt modelId="{2408F76F-FB72-45F4-99ED-749290310A35}" type="parTrans" cxnId="{E4364C92-D30D-4B93-8CD9-1503EBB5EAE0}">
      <dgm:prSet/>
      <dgm:spPr/>
      <dgm:t>
        <a:bodyPr/>
        <a:lstStyle/>
        <a:p>
          <a:endParaRPr lang="vi-VN"/>
        </a:p>
      </dgm:t>
    </dgm:pt>
    <dgm:pt modelId="{DDD76460-02EF-4A95-AC39-CCF352511AC4}" type="sibTrans" cxnId="{E4364C92-D30D-4B93-8CD9-1503EBB5EAE0}">
      <dgm:prSet/>
      <dgm:spPr/>
      <dgm:t>
        <a:bodyPr/>
        <a:lstStyle/>
        <a:p>
          <a:endParaRPr lang="vi-VN"/>
        </a:p>
      </dgm:t>
    </dgm:pt>
    <dgm:pt modelId="{1EBAF4FA-99DF-4144-A7CB-E2DD70276840}">
      <dgm:prSet phldrT="[Text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vi-VN" sz="1800" b="1" dirty="0" smtClean="0">
              <a:solidFill>
                <a:schemeClr val="tx1"/>
              </a:solidFill>
              <a:latin typeface="+mj-lt"/>
            </a:rPr>
            <a:t>Chủ động tạo cơ hội</a:t>
          </a:r>
          <a:endParaRPr lang="vi-VN" sz="1800" b="1" dirty="0">
            <a:solidFill>
              <a:schemeClr val="tx1"/>
            </a:solidFill>
            <a:latin typeface="+mj-lt"/>
          </a:endParaRPr>
        </a:p>
      </dgm:t>
    </dgm:pt>
    <dgm:pt modelId="{2ED06FF4-346F-40D9-9221-3C3D7793A400}" type="parTrans" cxnId="{985769BB-64D7-4F0A-976A-EF1A15629F3A}">
      <dgm:prSet/>
      <dgm:spPr/>
      <dgm:t>
        <a:bodyPr/>
        <a:lstStyle/>
        <a:p>
          <a:endParaRPr lang="vi-VN"/>
        </a:p>
      </dgm:t>
    </dgm:pt>
    <dgm:pt modelId="{6666B315-85D5-476E-B8A9-A48983DA85C4}" type="sibTrans" cxnId="{985769BB-64D7-4F0A-976A-EF1A15629F3A}">
      <dgm:prSet/>
      <dgm:spPr/>
      <dgm:t>
        <a:bodyPr/>
        <a:lstStyle/>
        <a:p>
          <a:endParaRPr lang="vi-VN"/>
        </a:p>
      </dgm:t>
    </dgm:pt>
    <dgm:pt modelId="{6A937216-D565-4CD3-B24B-6675E38634CE}" type="pres">
      <dgm:prSet presAssocID="{180124F3-2C50-47B9-B2A6-1B3F78B6095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vi-VN"/>
        </a:p>
      </dgm:t>
    </dgm:pt>
    <dgm:pt modelId="{63840E67-C28E-4FF4-8052-9BBD64B7FD7C}" type="pres">
      <dgm:prSet presAssocID="{D8A0E5C6-8C4A-421D-9F42-FE0CC79D56B7}" presName="centerShape" presStyleLbl="node0" presStyleIdx="0" presStyleCnt="1" custScaleX="141437" custScaleY="141436" custLinFactNeighborX="1267" custLinFactNeighborY="2684"/>
      <dgm:spPr/>
      <dgm:t>
        <a:bodyPr/>
        <a:lstStyle/>
        <a:p>
          <a:endParaRPr lang="vi-VN"/>
        </a:p>
      </dgm:t>
    </dgm:pt>
    <dgm:pt modelId="{600DC618-55DC-4B0B-AC65-B486B4FB38DD}" type="pres">
      <dgm:prSet presAssocID="{82A1837D-60B8-48AB-94B9-FB8FFD0C1F7D}" presName="parTrans" presStyleLbl="sibTrans2D1" presStyleIdx="0" presStyleCnt="4" custScaleX="182765"/>
      <dgm:spPr/>
      <dgm:t>
        <a:bodyPr/>
        <a:lstStyle/>
        <a:p>
          <a:endParaRPr lang="vi-VN"/>
        </a:p>
      </dgm:t>
    </dgm:pt>
    <dgm:pt modelId="{D3F095A7-E6BF-4DC0-A7FC-D28127BB7C51}" type="pres">
      <dgm:prSet presAssocID="{82A1837D-60B8-48AB-94B9-FB8FFD0C1F7D}" presName="connectorText" presStyleLbl="sibTrans2D1" presStyleIdx="0" presStyleCnt="4"/>
      <dgm:spPr/>
      <dgm:t>
        <a:bodyPr/>
        <a:lstStyle/>
        <a:p>
          <a:endParaRPr lang="vi-VN"/>
        </a:p>
      </dgm:t>
    </dgm:pt>
    <dgm:pt modelId="{409DADFE-4687-4A15-9D09-8A41482A257D}" type="pres">
      <dgm:prSet presAssocID="{C1FE562D-6ABD-4FDC-807C-06A7BB08DEB9}" presName="node" presStyleLbl="node1" presStyleIdx="0" presStyleCnt="4" custScaleX="171890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EA73EAA7-0C26-4BD4-8D9B-4B18B77AECA6}" type="pres">
      <dgm:prSet presAssocID="{B4387E77-A831-4C7B-9282-F3E891FF8C4D}" presName="parTrans" presStyleLbl="sibTrans2D1" presStyleIdx="1" presStyleCnt="4" custScaleX="294153"/>
      <dgm:spPr/>
      <dgm:t>
        <a:bodyPr/>
        <a:lstStyle/>
        <a:p>
          <a:endParaRPr lang="vi-VN"/>
        </a:p>
      </dgm:t>
    </dgm:pt>
    <dgm:pt modelId="{9DA6BB38-1FBC-469C-A8A9-2291F2C28CEF}" type="pres">
      <dgm:prSet presAssocID="{B4387E77-A831-4C7B-9282-F3E891FF8C4D}" presName="connectorText" presStyleLbl="sibTrans2D1" presStyleIdx="1" presStyleCnt="4"/>
      <dgm:spPr/>
      <dgm:t>
        <a:bodyPr/>
        <a:lstStyle/>
        <a:p>
          <a:endParaRPr lang="vi-VN"/>
        </a:p>
      </dgm:t>
    </dgm:pt>
    <dgm:pt modelId="{8604BB53-3F50-4AB2-A7E8-7CC25AE603FD}" type="pres">
      <dgm:prSet presAssocID="{CBDCDD00-A4FF-4A8F-A6F2-3D354AC9AC1E}" presName="node" presStyleLbl="node1" presStyleIdx="1" presStyleCnt="4" custScaleX="159177" custScaleY="100790" custRadScaleRad="122211" custRadScaleInc="-9553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60784CE9-6BCB-4E4E-8EC0-C24DE4B2E886}" type="pres">
      <dgm:prSet presAssocID="{2408F76F-FB72-45F4-99ED-749290310A35}" presName="parTrans" presStyleLbl="sibTrans2D1" presStyleIdx="2" presStyleCnt="4" custScaleX="354870" custLinFactNeighborX="61499" custLinFactNeighborY="-5115"/>
      <dgm:spPr/>
      <dgm:t>
        <a:bodyPr/>
        <a:lstStyle/>
        <a:p>
          <a:endParaRPr lang="vi-VN"/>
        </a:p>
      </dgm:t>
    </dgm:pt>
    <dgm:pt modelId="{BE1BB367-D36D-499D-ACDA-3150D9CDA2C1}" type="pres">
      <dgm:prSet presAssocID="{2408F76F-FB72-45F4-99ED-749290310A35}" presName="connectorText" presStyleLbl="sibTrans2D1" presStyleIdx="2" presStyleCnt="4"/>
      <dgm:spPr/>
      <dgm:t>
        <a:bodyPr/>
        <a:lstStyle/>
        <a:p>
          <a:endParaRPr lang="vi-VN"/>
        </a:p>
      </dgm:t>
    </dgm:pt>
    <dgm:pt modelId="{1FFB014C-71D9-44F4-8BF1-1AA1B8EB0427}" type="pres">
      <dgm:prSet presAssocID="{6FB39C2B-00E6-4CFC-A9B0-6CE1F3B350E4}" presName="node" presStyleLbl="node1" presStyleIdx="2" presStyleCnt="4" custScaleX="181769" custScaleY="94128" custRadScaleRad="119139" custRadScaleInc="-3020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EB990AF1-52B9-4771-8A6C-814D62C1EC1C}" type="pres">
      <dgm:prSet presAssocID="{2ED06FF4-346F-40D9-9221-3C3D7793A400}" presName="parTrans" presStyleLbl="sibTrans2D1" presStyleIdx="3" presStyleCnt="4" custScaleX="260666"/>
      <dgm:spPr/>
      <dgm:t>
        <a:bodyPr/>
        <a:lstStyle/>
        <a:p>
          <a:endParaRPr lang="vi-VN"/>
        </a:p>
      </dgm:t>
    </dgm:pt>
    <dgm:pt modelId="{2EFE8DE6-302E-4C91-958B-25C0EFE7ED97}" type="pres">
      <dgm:prSet presAssocID="{2ED06FF4-346F-40D9-9221-3C3D7793A400}" presName="connectorText" presStyleLbl="sibTrans2D1" presStyleIdx="3" presStyleCnt="4"/>
      <dgm:spPr/>
      <dgm:t>
        <a:bodyPr/>
        <a:lstStyle/>
        <a:p>
          <a:endParaRPr lang="vi-VN"/>
        </a:p>
      </dgm:t>
    </dgm:pt>
    <dgm:pt modelId="{C033F2D4-0531-4CC7-B22F-9AE5134AE1C5}" type="pres">
      <dgm:prSet presAssocID="{1EBAF4FA-99DF-4144-A7CB-E2DD70276840}" presName="node" presStyleLbl="node1" presStyleIdx="3" presStyleCnt="4" custScaleX="171030" custRadScaleRad="132866" custRadScaleInc="-1674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</dgm:ptLst>
  <dgm:cxnLst>
    <dgm:cxn modelId="{536BCCD7-3CF5-418D-B320-CE1306CBE562}" type="presOf" srcId="{2ED06FF4-346F-40D9-9221-3C3D7793A400}" destId="{2EFE8DE6-302E-4C91-958B-25C0EFE7ED97}" srcOrd="1" destOrd="0" presId="urn:microsoft.com/office/officeart/2005/8/layout/radial5"/>
    <dgm:cxn modelId="{B757ED5A-5864-4424-9A46-71826AFCE166}" srcId="{D8A0E5C6-8C4A-421D-9F42-FE0CC79D56B7}" destId="{C1FE562D-6ABD-4FDC-807C-06A7BB08DEB9}" srcOrd="0" destOrd="0" parTransId="{82A1837D-60B8-48AB-94B9-FB8FFD0C1F7D}" sibTransId="{AFC411DF-A492-4458-8ED2-A47E93727474}"/>
    <dgm:cxn modelId="{078E871B-1B00-49DD-B1C7-417B2C23AE3A}" type="presOf" srcId="{B4387E77-A831-4C7B-9282-F3E891FF8C4D}" destId="{EA73EAA7-0C26-4BD4-8D9B-4B18B77AECA6}" srcOrd="0" destOrd="0" presId="urn:microsoft.com/office/officeart/2005/8/layout/radial5"/>
    <dgm:cxn modelId="{985769BB-64D7-4F0A-976A-EF1A15629F3A}" srcId="{D8A0E5C6-8C4A-421D-9F42-FE0CC79D56B7}" destId="{1EBAF4FA-99DF-4144-A7CB-E2DD70276840}" srcOrd="3" destOrd="0" parTransId="{2ED06FF4-346F-40D9-9221-3C3D7793A400}" sibTransId="{6666B315-85D5-476E-B8A9-A48983DA85C4}"/>
    <dgm:cxn modelId="{F9A7D17C-99BD-4C39-851D-90CDD23F9426}" type="presOf" srcId="{82A1837D-60B8-48AB-94B9-FB8FFD0C1F7D}" destId="{D3F095A7-E6BF-4DC0-A7FC-D28127BB7C51}" srcOrd="1" destOrd="0" presId="urn:microsoft.com/office/officeart/2005/8/layout/radial5"/>
    <dgm:cxn modelId="{E4364C92-D30D-4B93-8CD9-1503EBB5EAE0}" srcId="{D8A0E5C6-8C4A-421D-9F42-FE0CC79D56B7}" destId="{6FB39C2B-00E6-4CFC-A9B0-6CE1F3B350E4}" srcOrd="2" destOrd="0" parTransId="{2408F76F-FB72-45F4-99ED-749290310A35}" sibTransId="{DDD76460-02EF-4A95-AC39-CCF352511AC4}"/>
    <dgm:cxn modelId="{61A9DA53-548E-4CCC-9704-EE27C3DB69D0}" type="presOf" srcId="{CBDCDD00-A4FF-4A8F-A6F2-3D354AC9AC1E}" destId="{8604BB53-3F50-4AB2-A7E8-7CC25AE603FD}" srcOrd="0" destOrd="0" presId="urn:microsoft.com/office/officeart/2005/8/layout/radial5"/>
    <dgm:cxn modelId="{4ED787B8-301E-4717-B636-E9E9EB741FDE}" type="presOf" srcId="{D8A0E5C6-8C4A-421D-9F42-FE0CC79D56B7}" destId="{63840E67-C28E-4FF4-8052-9BBD64B7FD7C}" srcOrd="0" destOrd="0" presId="urn:microsoft.com/office/officeart/2005/8/layout/radial5"/>
    <dgm:cxn modelId="{9787B28F-0BA6-4474-A838-61C71A557FFC}" type="presOf" srcId="{82A1837D-60B8-48AB-94B9-FB8FFD0C1F7D}" destId="{600DC618-55DC-4B0B-AC65-B486B4FB38DD}" srcOrd="0" destOrd="0" presId="urn:microsoft.com/office/officeart/2005/8/layout/radial5"/>
    <dgm:cxn modelId="{2760A59B-90F8-4A1C-A3C5-736824E1A0FB}" type="presOf" srcId="{6FB39C2B-00E6-4CFC-A9B0-6CE1F3B350E4}" destId="{1FFB014C-71D9-44F4-8BF1-1AA1B8EB0427}" srcOrd="0" destOrd="0" presId="urn:microsoft.com/office/officeart/2005/8/layout/radial5"/>
    <dgm:cxn modelId="{367E94FC-2320-4617-A34B-9A7FD7A17804}" type="presOf" srcId="{180124F3-2C50-47B9-B2A6-1B3F78B6095D}" destId="{6A937216-D565-4CD3-B24B-6675E38634CE}" srcOrd="0" destOrd="0" presId="urn:microsoft.com/office/officeart/2005/8/layout/radial5"/>
    <dgm:cxn modelId="{D1CF46EE-1904-4252-B30B-EE3D97F04A1A}" type="presOf" srcId="{2408F76F-FB72-45F4-99ED-749290310A35}" destId="{BE1BB367-D36D-499D-ACDA-3150D9CDA2C1}" srcOrd="1" destOrd="0" presId="urn:microsoft.com/office/officeart/2005/8/layout/radial5"/>
    <dgm:cxn modelId="{8C6095CC-1B93-433E-932F-96FBC4978E34}" srcId="{180124F3-2C50-47B9-B2A6-1B3F78B6095D}" destId="{D8A0E5C6-8C4A-421D-9F42-FE0CC79D56B7}" srcOrd="0" destOrd="0" parTransId="{0307E36D-2E67-445D-AAF6-7DB22CB4DEA0}" sibTransId="{8B50A473-03B1-4236-8E0D-4332F81957E7}"/>
    <dgm:cxn modelId="{A7980653-B34F-4F3D-A984-1FB8FE2FE797}" srcId="{D8A0E5C6-8C4A-421D-9F42-FE0CC79D56B7}" destId="{CBDCDD00-A4FF-4A8F-A6F2-3D354AC9AC1E}" srcOrd="1" destOrd="0" parTransId="{B4387E77-A831-4C7B-9282-F3E891FF8C4D}" sibTransId="{A7B7D5A0-0DAE-4434-9775-7A6B3972ECE3}"/>
    <dgm:cxn modelId="{E3C86484-C7B0-4385-8CF6-2ADAE3AF741A}" type="presOf" srcId="{B4387E77-A831-4C7B-9282-F3E891FF8C4D}" destId="{9DA6BB38-1FBC-469C-A8A9-2291F2C28CEF}" srcOrd="1" destOrd="0" presId="urn:microsoft.com/office/officeart/2005/8/layout/radial5"/>
    <dgm:cxn modelId="{7206CEAE-E334-4284-8859-53657D597E1F}" type="presOf" srcId="{C1FE562D-6ABD-4FDC-807C-06A7BB08DEB9}" destId="{409DADFE-4687-4A15-9D09-8A41482A257D}" srcOrd="0" destOrd="0" presId="urn:microsoft.com/office/officeart/2005/8/layout/radial5"/>
    <dgm:cxn modelId="{366E71D3-2B07-4FF9-85ED-F9DEBE098337}" type="presOf" srcId="{1EBAF4FA-99DF-4144-A7CB-E2DD70276840}" destId="{C033F2D4-0531-4CC7-B22F-9AE5134AE1C5}" srcOrd="0" destOrd="0" presId="urn:microsoft.com/office/officeart/2005/8/layout/radial5"/>
    <dgm:cxn modelId="{024A34A6-5A0B-43EA-AA51-120A091598B0}" type="presOf" srcId="{2408F76F-FB72-45F4-99ED-749290310A35}" destId="{60784CE9-6BCB-4E4E-8EC0-C24DE4B2E886}" srcOrd="0" destOrd="0" presId="urn:microsoft.com/office/officeart/2005/8/layout/radial5"/>
    <dgm:cxn modelId="{A6FB2BC1-57AC-4BB8-A04E-254552D31BAB}" type="presOf" srcId="{2ED06FF4-346F-40D9-9221-3C3D7793A400}" destId="{EB990AF1-52B9-4771-8A6C-814D62C1EC1C}" srcOrd="0" destOrd="0" presId="urn:microsoft.com/office/officeart/2005/8/layout/radial5"/>
    <dgm:cxn modelId="{5142C310-672F-42A6-8671-433A62E0595A}" type="presParOf" srcId="{6A937216-D565-4CD3-B24B-6675E38634CE}" destId="{63840E67-C28E-4FF4-8052-9BBD64B7FD7C}" srcOrd="0" destOrd="0" presId="urn:microsoft.com/office/officeart/2005/8/layout/radial5"/>
    <dgm:cxn modelId="{AA148ED9-6131-4762-81B3-E81237C3D674}" type="presParOf" srcId="{6A937216-D565-4CD3-B24B-6675E38634CE}" destId="{600DC618-55DC-4B0B-AC65-B486B4FB38DD}" srcOrd="1" destOrd="0" presId="urn:microsoft.com/office/officeart/2005/8/layout/radial5"/>
    <dgm:cxn modelId="{7BEBFB32-71A1-4C07-BDAD-CB175B64C453}" type="presParOf" srcId="{600DC618-55DC-4B0B-AC65-B486B4FB38DD}" destId="{D3F095A7-E6BF-4DC0-A7FC-D28127BB7C51}" srcOrd="0" destOrd="0" presId="urn:microsoft.com/office/officeart/2005/8/layout/radial5"/>
    <dgm:cxn modelId="{2FE73A8C-55A5-4CB9-9AF2-EA1D3B1F20BC}" type="presParOf" srcId="{6A937216-D565-4CD3-B24B-6675E38634CE}" destId="{409DADFE-4687-4A15-9D09-8A41482A257D}" srcOrd="2" destOrd="0" presId="urn:microsoft.com/office/officeart/2005/8/layout/radial5"/>
    <dgm:cxn modelId="{1D0A9519-351F-4797-91AF-F359D088CDD3}" type="presParOf" srcId="{6A937216-D565-4CD3-B24B-6675E38634CE}" destId="{EA73EAA7-0C26-4BD4-8D9B-4B18B77AECA6}" srcOrd="3" destOrd="0" presId="urn:microsoft.com/office/officeart/2005/8/layout/radial5"/>
    <dgm:cxn modelId="{5D93CD78-AB47-46D0-A71B-CA247FD1C149}" type="presParOf" srcId="{EA73EAA7-0C26-4BD4-8D9B-4B18B77AECA6}" destId="{9DA6BB38-1FBC-469C-A8A9-2291F2C28CEF}" srcOrd="0" destOrd="0" presId="urn:microsoft.com/office/officeart/2005/8/layout/radial5"/>
    <dgm:cxn modelId="{4CD515C5-4CCC-42FA-BA7C-89263B1C076C}" type="presParOf" srcId="{6A937216-D565-4CD3-B24B-6675E38634CE}" destId="{8604BB53-3F50-4AB2-A7E8-7CC25AE603FD}" srcOrd="4" destOrd="0" presId="urn:microsoft.com/office/officeart/2005/8/layout/radial5"/>
    <dgm:cxn modelId="{E83CDF04-BC1D-41BA-8A62-897D7092330C}" type="presParOf" srcId="{6A937216-D565-4CD3-B24B-6675E38634CE}" destId="{60784CE9-6BCB-4E4E-8EC0-C24DE4B2E886}" srcOrd="5" destOrd="0" presId="urn:microsoft.com/office/officeart/2005/8/layout/radial5"/>
    <dgm:cxn modelId="{43BED428-A6B0-4C6A-A548-9A38BB9EC598}" type="presParOf" srcId="{60784CE9-6BCB-4E4E-8EC0-C24DE4B2E886}" destId="{BE1BB367-D36D-499D-ACDA-3150D9CDA2C1}" srcOrd="0" destOrd="0" presId="urn:microsoft.com/office/officeart/2005/8/layout/radial5"/>
    <dgm:cxn modelId="{C35D7131-D396-44E4-A036-D47CBEEA9A77}" type="presParOf" srcId="{6A937216-D565-4CD3-B24B-6675E38634CE}" destId="{1FFB014C-71D9-44F4-8BF1-1AA1B8EB0427}" srcOrd="6" destOrd="0" presId="urn:microsoft.com/office/officeart/2005/8/layout/radial5"/>
    <dgm:cxn modelId="{1E35E31E-07D0-4F86-B3D5-CBDC24AC9CE9}" type="presParOf" srcId="{6A937216-D565-4CD3-B24B-6675E38634CE}" destId="{EB990AF1-52B9-4771-8A6C-814D62C1EC1C}" srcOrd="7" destOrd="0" presId="urn:microsoft.com/office/officeart/2005/8/layout/radial5"/>
    <dgm:cxn modelId="{063A2931-4AF9-42A5-BAC9-3E492B3BAD52}" type="presParOf" srcId="{EB990AF1-52B9-4771-8A6C-814D62C1EC1C}" destId="{2EFE8DE6-302E-4C91-958B-25C0EFE7ED97}" srcOrd="0" destOrd="0" presId="urn:microsoft.com/office/officeart/2005/8/layout/radial5"/>
    <dgm:cxn modelId="{3A1FC560-ACB1-40B0-8655-A9267E990811}" type="presParOf" srcId="{6A937216-D565-4CD3-B24B-6675E38634CE}" destId="{C033F2D4-0531-4CC7-B22F-9AE5134AE1C5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840E67-C28E-4FF4-8052-9BBD64B7FD7C}">
      <dsp:nvSpPr>
        <dsp:cNvPr id="0" name=""/>
        <dsp:cNvSpPr/>
      </dsp:nvSpPr>
      <dsp:spPr>
        <a:xfrm>
          <a:off x="2895613" y="1981211"/>
          <a:ext cx="2181970" cy="2181954"/>
        </a:xfrm>
        <a:prstGeom prst="ellipse">
          <a:avLst/>
        </a:prstGeom>
        <a:solidFill>
          <a:srgbClr val="FF000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2400" b="1" kern="1200" dirty="0" smtClean="0">
              <a:latin typeface="+mj-lt"/>
            </a:rPr>
            <a:t>Thực tập chủ động</a:t>
          </a:r>
          <a:endParaRPr lang="vi-VN" sz="2400" b="1" kern="1200" dirty="0">
            <a:latin typeface="+mj-lt"/>
          </a:endParaRPr>
        </a:p>
      </dsp:txBody>
      <dsp:txXfrm>
        <a:off x="3215155" y="2300751"/>
        <a:ext cx="1542886" cy="1542874"/>
      </dsp:txXfrm>
    </dsp:sp>
    <dsp:sp modelId="{600DC618-55DC-4B0B-AC65-B486B4FB38DD}">
      <dsp:nvSpPr>
        <dsp:cNvPr id="0" name=""/>
        <dsp:cNvSpPr/>
      </dsp:nvSpPr>
      <dsp:spPr>
        <a:xfrm rot="16117341">
          <a:off x="3756007" y="1519488"/>
          <a:ext cx="399115" cy="52452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vi-VN" sz="2200" kern="1200"/>
        </a:p>
      </dsp:txBody>
      <dsp:txXfrm rot="10800000">
        <a:off x="3817313" y="1684243"/>
        <a:ext cx="279381" cy="314713"/>
      </dsp:txXfrm>
    </dsp:sp>
    <dsp:sp modelId="{409DADFE-4687-4A15-9D09-8A41482A257D}">
      <dsp:nvSpPr>
        <dsp:cNvPr id="0" name=""/>
        <dsp:cNvSpPr/>
      </dsp:nvSpPr>
      <dsp:spPr>
        <a:xfrm>
          <a:off x="2606027" y="26976"/>
          <a:ext cx="2651773" cy="1542715"/>
        </a:xfrm>
        <a:prstGeom prst="ellipse">
          <a:avLst/>
        </a:prstGeom>
        <a:solidFill>
          <a:srgbClr val="FFFF0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800" b="1" kern="1200" dirty="0" smtClean="0">
              <a:solidFill>
                <a:schemeClr val="tx1"/>
              </a:solidFill>
              <a:latin typeface="+mj-lt"/>
            </a:rPr>
            <a:t>Chủ động tìm </a:t>
          </a:r>
          <a:r>
            <a:rPr lang="en-US" sz="1800" b="1" kern="1200" dirty="0" err="1" smtClean="0">
              <a:solidFill>
                <a:schemeClr val="tx1"/>
              </a:solidFill>
              <a:latin typeface="+mj-lt"/>
            </a:rPr>
            <a:t>tổ</a:t>
          </a:r>
          <a:r>
            <a:rPr lang="en-US" sz="1800" b="1" kern="1200" dirty="0" smtClean="0">
              <a:solidFill>
                <a:schemeClr val="tx1"/>
              </a:solidFill>
              <a:latin typeface="+mj-lt"/>
            </a:rPr>
            <a:t> </a:t>
          </a:r>
          <a:r>
            <a:rPr lang="en-US" sz="1800" b="1" kern="1200" dirty="0" err="1" smtClean="0">
              <a:solidFill>
                <a:schemeClr val="tx1"/>
              </a:solidFill>
              <a:latin typeface="+mj-lt"/>
            </a:rPr>
            <a:t>chức</a:t>
          </a:r>
          <a:r>
            <a:rPr lang="en-US" sz="1800" b="1" kern="1200" dirty="0" smtClean="0">
              <a:solidFill>
                <a:schemeClr val="tx1"/>
              </a:solidFill>
              <a:latin typeface="+mj-lt"/>
            </a:rPr>
            <a:t>  </a:t>
          </a:r>
          <a:r>
            <a:rPr lang="en-US" sz="1800" b="1" kern="1200" dirty="0" err="1" smtClean="0">
              <a:solidFill>
                <a:schemeClr val="tx1"/>
              </a:solidFill>
              <a:latin typeface="+mj-lt"/>
            </a:rPr>
            <a:t>thực</a:t>
          </a:r>
          <a:r>
            <a:rPr lang="en-US" sz="1800" b="1" kern="1200" dirty="0" smtClean="0">
              <a:solidFill>
                <a:schemeClr val="tx1"/>
              </a:solidFill>
              <a:latin typeface="+mj-lt"/>
            </a:rPr>
            <a:t> </a:t>
          </a:r>
          <a:r>
            <a:rPr lang="en-US" sz="1800" b="1" kern="1200" dirty="0" err="1" smtClean="0">
              <a:solidFill>
                <a:schemeClr val="tx1"/>
              </a:solidFill>
              <a:latin typeface="+mj-lt"/>
            </a:rPr>
            <a:t>tập</a:t>
          </a:r>
          <a:endParaRPr lang="vi-VN" sz="1800" b="1" kern="1200" dirty="0">
            <a:solidFill>
              <a:schemeClr val="tx1"/>
            </a:solidFill>
            <a:latin typeface="+mj-lt"/>
          </a:endParaRPr>
        </a:p>
      </dsp:txBody>
      <dsp:txXfrm>
        <a:off x="2994370" y="252901"/>
        <a:ext cx="1875087" cy="1090865"/>
      </dsp:txXfrm>
    </dsp:sp>
    <dsp:sp modelId="{EA73EAA7-0C26-4BD4-8D9B-4B18B77AECA6}">
      <dsp:nvSpPr>
        <dsp:cNvPr id="0" name=""/>
        <dsp:cNvSpPr/>
      </dsp:nvSpPr>
      <dsp:spPr>
        <a:xfrm rot="21180724">
          <a:off x="4988492" y="2661168"/>
          <a:ext cx="423533" cy="52452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vi-VN" sz="2200" kern="1200"/>
        </a:p>
      </dsp:txBody>
      <dsp:txXfrm>
        <a:off x="4988964" y="2773802"/>
        <a:ext cx="296473" cy="314713"/>
      </dsp:txXfrm>
    </dsp:sp>
    <dsp:sp modelId="{8604BB53-3F50-4AB2-A7E8-7CC25AE603FD}">
      <dsp:nvSpPr>
        <dsp:cNvPr id="0" name=""/>
        <dsp:cNvSpPr/>
      </dsp:nvSpPr>
      <dsp:spPr>
        <a:xfrm>
          <a:off x="5316752" y="1981204"/>
          <a:ext cx="2455647" cy="1554902"/>
        </a:xfrm>
        <a:prstGeom prst="ellipse">
          <a:avLst/>
        </a:prstGeom>
        <a:solidFill>
          <a:srgbClr val="FF7C8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800" b="1" kern="1200" dirty="0" smtClean="0">
              <a:solidFill>
                <a:schemeClr val="tx1"/>
              </a:solidFill>
              <a:latin typeface="+mj-lt"/>
            </a:rPr>
            <a:t>Chủ động </a:t>
          </a:r>
          <a:r>
            <a:rPr lang="en-US" sz="1800" b="1" kern="1200" dirty="0" err="1" smtClean="0">
              <a:solidFill>
                <a:schemeClr val="tx1"/>
              </a:solidFill>
              <a:latin typeface="+mj-lt"/>
            </a:rPr>
            <a:t>quan</a:t>
          </a:r>
          <a:r>
            <a:rPr lang="en-US" sz="1800" b="1" kern="1200" dirty="0" smtClean="0">
              <a:solidFill>
                <a:schemeClr val="tx1"/>
              </a:solidFill>
              <a:latin typeface="+mj-lt"/>
            </a:rPr>
            <a:t> </a:t>
          </a:r>
          <a:r>
            <a:rPr lang="en-US" sz="1800" b="1" kern="1200" dirty="0" err="1" smtClean="0">
              <a:solidFill>
                <a:schemeClr val="tx1"/>
              </a:solidFill>
              <a:latin typeface="+mj-lt"/>
            </a:rPr>
            <a:t>sát</a:t>
          </a:r>
          <a:endParaRPr lang="vi-VN" sz="1800" b="1" kern="1200" dirty="0">
            <a:solidFill>
              <a:schemeClr val="tx1"/>
            </a:solidFill>
            <a:latin typeface="+mj-lt"/>
          </a:endParaRPr>
        </a:p>
      </dsp:txBody>
      <dsp:txXfrm>
        <a:off x="5676373" y="2208914"/>
        <a:ext cx="1736405" cy="1099482"/>
      </dsp:txXfrm>
    </dsp:sp>
    <dsp:sp modelId="{60784CE9-6BCB-4E4E-8EC0-C24DE4B2E886}">
      <dsp:nvSpPr>
        <dsp:cNvPr id="0" name=""/>
        <dsp:cNvSpPr/>
      </dsp:nvSpPr>
      <dsp:spPr>
        <a:xfrm rot="5389545">
          <a:off x="3835374" y="3996345"/>
          <a:ext cx="474178" cy="52452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vi-VN" sz="2200" kern="1200"/>
        </a:p>
      </dsp:txBody>
      <dsp:txXfrm>
        <a:off x="3906284" y="4030124"/>
        <a:ext cx="331925" cy="314713"/>
      </dsp:txXfrm>
    </dsp:sp>
    <dsp:sp modelId="{1FFB014C-71D9-44F4-8BF1-1AA1B8EB0427}">
      <dsp:nvSpPr>
        <dsp:cNvPr id="0" name=""/>
        <dsp:cNvSpPr/>
      </dsp:nvSpPr>
      <dsp:spPr>
        <a:xfrm>
          <a:off x="2590802" y="4415273"/>
          <a:ext cx="2804177" cy="1452126"/>
        </a:xfrm>
        <a:prstGeom prst="ellipse">
          <a:avLst/>
        </a:prstGeom>
        <a:solidFill>
          <a:srgbClr val="00B05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800" b="1" kern="1200" dirty="0" smtClean="0">
              <a:solidFill>
                <a:schemeClr val="tx1"/>
              </a:solidFill>
              <a:latin typeface="+mj-lt"/>
            </a:rPr>
            <a:t>Chủ động rèn luyện, học hỏi</a:t>
          </a:r>
          <a:endParaRPr lang="vi-VN" sz="1800" b="1" kern="1200" dirty="0">
            <a:solidFill>
              <a:schemeClr val="tx1"/>
            </a:solidFill>
            <a:latin typeface="+mj-lt"/>
          </a:endParaRPr>
        </a:p>
      </dsp:txBody>
      <dsp:txXfrm>
        <a:off x="3001464" y="4627932"/>
        <a:ext cx="1982853" cy="1026808"/>
      </dsp:txXfrm>
    </dsp:sp>
    <dsp:sp modelId="{EB990AF1-52B9-4771-8A6C-814D62C1EC1C}">
      <dsp:nvSpPr>
        <dsp:cNvPr id="0" name=""/>
        <dsp:cNvSpPr/>
      </dsp:nvSpPr>
      <dsp:spPr>
        <a:xfrm rot="10900687">
          <a:off x="2591212" y="2774295"/>
          <a:ext cx="358285" cy="52452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vi-VN" sz="2200" kern="1200"/>
        </a:p>
      </dsp:txBody>
      <dsp:txXfrm rot="10800000">
        <a:off x="2698674" y="2880774"/>
        <a:ext cx="250800" cy="314713"/>
      </dsp:txXfrm>
    </dsp:sp>
    <dsp:sp modelId="{C033F2D4-0531-4CC7-B22F-9AE5134AE1C5}">
      <dsp:nvSpPr>
        <dsp:cNvPr id="0" name=""/>
        <dsp:cNvSpPr/>
      </dsp:nvSpPr>
      <dsp:spPr>
        <a:xfrm>
          <a:off x="0" y="2222685"/>
          <a:ext cx="2638505" cy="1542715"/>
        </a:xfrm>
        <a:prstGeom prst="ellipse">
          <a:avLst/>
        </a:prstGeom>
        <a:solidFill>
          <a:schemeClr val="accent6">
            <a:lumMod val="40000"/>
            <a:lumOff val="6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800" b="1" kern="1200" dirty="0" smtClean="0">
              <a:solidFill>
                <a:schemeClr val="tx1"/>
              </a:solidFill>
              <a:latin typeface="+mj-lt"/>
            </a:rPr>
            <a:t>Chủ động tạo cơ hội</a:t>
          </a:r>
          <a:endParaRPr lang="vi-VN" sz="1800" b="1" kern="1200" dirty="0">
            <a:solidFill>
              <a:schemeClr val="tx1"/>
            </a:solidFill>
            <a:latin typeface="+mj-lt"/>
          </a:endParaRPr>
        </a:p>
      </dsp:txBody>
      <dsp:txXfrm>
        <a:off x="386400" y="2448610"/>
        <a:ext cx="1865705" cy="10908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64D290-FDA3-45ED-833B-ED24104A266E}" type="datetimeFigureOut">
              <a:rPr lang="en-US" smtClean="0"/>
              <a:t>1/10/2017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Thanh Mai Le 0936688729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3C59CC-9C72-446A-9722-FF21EE730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777361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943A59-9D44-441A-805D-DD3118E282A6}" type="datetimeFigureOut">
              <a:rPr lang="en-US" smtClean="0"/>
              <a:t>1/10/2017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Thanh Mai Le 0936688729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3B1E58-86E8-4A9D-A79C-DC3B8056ED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125246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Thanh Mai Le 0936688729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800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8FF2164-4B69-457B-BAF6-7AB284CBBE9E}" type="datetime1">
              <a:rPr lang="en-US" smtClean="0"/>
              <a:t>1/10/2017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Thanh Mai Le_ 0936688729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7C27625B-E1DB-42FC-858A-10B2C5984ACF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AA764-1633-455D-A620-C4851F663967}" type="datetime1">
              <a:rPr lang="en-US" smtClean="0"/>
              <a:t>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Thanh Mai Le_ 0936688729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7625B-E1DB-42FC-858A-10B2C5984A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5BCF6-7FD5-4CC0-8D78-DACD9E0B441A}" type="datetime1">
              <a:rPr lang="en-US" smtClean="0"/>
              <a:t>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Thanh Mai Le_ 0936688729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7625B-E1DB-42FC-858A-10B2C5984A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FB639-8EE5-492D-9F29-EE46926D7E05}" type="datetime1">
              <a:rPr lang="en-US" smtClean="0"/>
              <a:t>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Thanh Mai Le_ 0936688729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7625B-E1DB-42FC-858A-10B2C5984A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DB56-34D8-4E00-B0DB-8B954394AC2D}" type="datetime1">
              <a:rPr lang="en-US" smtClean="0"/>
              <a:t>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Thanh Mai Le_ 0936688729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7625B-E1DB-42FC-858A-10B2C5984A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F1443-8805-4D00-8952-B977BFE92F37}" type="datetime1">
              <a:rPr lang="en-US" smtClean="0"/>
              <a:t>1/10/2017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Thanh Mai Le_ 0936688729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7625B-E1DB-42FC-858A-10B2C5984AC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CAC00-81AC-4882-89D5-9FAD774D3E60}" type="datetime1">
              <a:rPr lang="en-US" smtClean="0"/>
              <a:t>1/10/2017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Thanh Mai Le_ 0936688729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7625B-E1DB-42FC-858A-10B2C5984A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662D-73CC-48D4-8D28-C48A2E7709B5}" type="datetime1">
              <a:rPr lang="en-US" smtClean="0"/>
              <a:t>1/10/2017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Thanh Mai Le_ 0936688729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7625B-E1DB-42FC-858A-10B2C5984A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75A94-7D00-4780-ADC4-42566768FC3B}" type="datetime1">
              <a:rPr lang="en-US" smtClean="0"/>
              <a:t>1/10/2017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Thanh Mai Le_ 0936688729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7625B-E1DB-42FC-858A-10B2C5984A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9D49F-4B03-49FD-A89E-36AEE6931438}" type="datetime1">
              <a:rPr lang="en-US" smtClean="0"/>
              <a:t>1/10/2017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7625B-E1DB-42FC-858A-10B2C5984ACF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r>
              <a:rPr lang="en-US" smtClean="0"/>
              <a:t>Thanh Mai Le_ 0936688729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67E2E-6F57-4159-B861-9E276CC85330}" type="datetime1">
              <a:rPr lang="en-US" smtClean="0"/>
              <a:t>1/10/2017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r>
              <a:rPr lang="en-US" smtClean="0"/>
              <a:t>Thanh Mai Le_ 0936688729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7625B-E1DB-42FC-858A-10B2C5984A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3F19F7A-6B8B-46F3-B7DD-2F3FC6010881}" type="datetime1">
              <a:rPr lang="en-US" smtClean="0"/>
              <a:t>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Thanh Mai Le_ 0936688729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7C27625B-E1DB-42FC-858A-10B2C5984AC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thanhmaikeiko@gmail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457200"/>
            <a:ext cx="8077200" cy="1385888"/>
          </a:xfrm>
        </p:spPr>
        <p:txBody>
          <a:bodyPr/>
          <a:lstStyle/>
          <a:p>
            <a:pPr algn="ctr"/>
            <a:r>
              <a:rPr lang="en-US" sz="4000" b="1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	</a:t>
            </a:r>
            <a:r>
              <a:rPr lang="en-US" sz="40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KINH </a:t>
            </a:r>
            <a:r>
              <a:rPr lang="en-US" sz="36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NGHIỆM THỰC TẬP CHỦ ĐỘNG</a:t>
            </a:r>
            <a:endParaRPr lang="en-US" sz="3600" b="1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133600"/>
            <a:ext cx="7086600" cy="35052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7" name="Picture 3" descr="C:\Users\V3300\Desktop\EMAIL\logo_142647879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082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V3300\Desktop\6760887orig(1)(2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057400"/>
            <a:ext cx="8153400" cy="4586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303520" y="6324600"/>
            <a:ext cx="2831592" cy="319088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Thanh Mai Le_ 0936688729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687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457200"/>
            <a:ext cx="7024744" cy="990600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</a:t>
            </a:r>
            <a:r>
              <a:rPr lang="en-US" sz="32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 </a:t>
            </a:r>
            <a:r>
              <a:rPr lang="en-US" sz="3200" b="1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Cần</a:t>
            </a:r>
            <a:r>
              <a:rPr lang="en-US" sz="32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200" b="1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chủ</a:t>
            </a:r>
            <a:r>
              <a:rPr lang="en-US" sz="32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200" b="1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động</a:t>
            </a:r>
            <a:r>
              <a:rPr lang="en-US" sz="32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200" b="1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quan</a:t>
            </a:r>
            <a:r>
              <a:rPr lang="en-US" sz="32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200" b="1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sát</a:t>
            </a:r>
            <a:r>
              <a:rPr lang="en-US" sz="32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200" b="1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và</a:t>
            </a:r>
            <a:r>
              <a:rPr lang="en-US" sz="32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200" b="1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học</a:t>
            </a:r>
            <a:r>
              <a:rPr lang="en-US" sz="32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200" b="1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hỏi</a:t>
            </a:r>
            <a:endParaRPr lang="en-US" sz="3200" b="1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76400"/>
            <a:ext cx="7696200" cy="4648200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en-US" sz="2000" dirty="0" smtClean="0"/>
              <a:t>1. </a:t>
            </a:r>
            <a:r>
              <a:rPr lang="en-US" sz="2000" b="1" dirty="0" err="1" smtClean="0"/>
              <a:t>Chủ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động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tìm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hiểu</a:t>
            </a:r>
            <a:r>
              <a:rPr lang="en-US" sz="2000" b="1" dirty="0" smtClean="0"/>
              <a:t> tri </a:t>
            </a:r>
            <a:r>
              <a:rPr lang="en-US" sz="2000" b="1" dirty="0" err="1" smtClean="0"/>
              <a:t>thức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thực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tế</a:t>
            </a:r>
            <a:endParaRPr lang="en-US" sz="2000" b="1" dirty="0" smtClean="0"/>
          </a:p>
          <a:p>
            <a:pPr marL="114300" indent="0">
              <a:buNone/>
            </a:pPr>
            <a:r>
              <a:rPr lang="en-US" sz="2000" b="1" dirty="0" smtClean="0"/>
              <a:t>2. </a:t>
            </a:r>
            <a:r>
              <a:rPr lang="en-US" sz="2000" b="1" dirty="0" err="1" smtClean="0"/>
              <a:t>Chủ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động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tìm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hiểu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doanh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nghiệp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nơi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mà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bạn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đang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thực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tập</a:t>
            </a:r>
            <a:endParaRPr lang="en-US" sz="2000" b="1" dirty="0" smtClean="0"/>
          </a:p>
          <a:p>
            <a:pPr marL="114300" indent="0">
              <a:buNone/>
            </a:pPr>
            <a:r>
              <a:rPr lang="en-US" sz="2000" b="1" dirty="0" smtClean="0"/>
              <a:t>3. </a:t>
            </a:r>
            <a:r>
              <a:rPr lang="en-US" sz="2000" b="1" dirty="0" err="1" smtClean="0"/>
              <a:t>Chủ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động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tìm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hiểu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thêm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về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công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việc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mà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bạn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đang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làm</a:t>
            </a:r>
            <a:r>
              <a:rPr lang="en-US" sz="2000" b="1" dirty="0" smtClean="0"/>
              <a:t>.</a:t>
            </a:r>
          </a:p>
          <a:p>
            <a:pPr marL="114300" indent="0">
              <a:buNone/>
            </a:pPr>
            <a:r>
              <a:rPr lang="en-US" sz="2000" b="1" dirty="0" smtClean="0"/>
              <a:t>4. </a:t>
            </a:r>
            <a:r>
              <a:rPr lang="en-US" sz="2000" b="1" dirty="0" err="1" smtClean="0"/>
              <a:t>Chủ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động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quan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sát</a:t>
            </a:r>
            <a:endParaRPr lang="en-US" sz="2000" b="1" dirty="0" smtClean="0"/>
          </a:p>
          <a:p>
            <a:pPr>
              <a:buFontTx/>
              <a:buChar char="-"/>
            </a:pPr>
            <a:r>
              <a:rPr lang="en-US" sz="2000" b="1" dirty="0" err="1" smtClean="0"/>
              <a:t>Quan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sát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cách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giao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tiếp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ứng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xử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nơi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công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sở</a:t>
            </a:r>
            <a:r>
              <a:rPr lang="en-US" sz="2000" b="1" dirty="0" smtClean="0"/>
              <a:t>: </a:t>
            </a:r>
            <a:r>
              <a:rPr lang="en-US" sz="2000" b="1" dirty="0" err="1" smtClean="0"/>
              <a:t>cách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mà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đồng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nghiệp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nói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chuyện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với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nhay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như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thế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nào</a:t>
            </a:r>
            <a:r>
              <a:rPr lang="en-US" sz="2000" b="1" dirty="0" smtClean="0"/>
              <a:t>? </a:t>
            </a:r>
            <a:r>
              <a:rPr lang="en-US" sz="2000" b="1" dirty="0" err="1" smtClean="0"/>
              <a:t>Họ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ứng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xử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với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cấp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trên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ra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sao</a:t>
            </a:r>
            <a:r>
              <a:rPr lang="en-US" sz="2000" b="1" dirty="0" smtClean="0"/>
              <a:t>? </a:t>
            </a:r>
            <a:r>
              <a:rPr lang="en-US" sz="2000" b="1" dirty="0" err="1" smtClean="0"/>
              <a:t>Đâu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là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những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mục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tiêu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và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mối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quan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tâm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của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họ</a:t>
            </a:r>
            <a:r>
              <a:rPr lang="en-US" sz="2000" b="1" dirty="0" smtClean="0"/>
              <a:t>?</a:t>
            </a:r>
          </a:p>
          <a:p>
            <a:pPr>
              <a:buFontTx/>
              <a:buChar char="-"/>
            </a:pPr>
            <a:r>
              <a:rPr lang="en-US" sz="2000" b="1" dirty="0" err="1" smtClean="0"/>
              <a:t>Học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hỏi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văn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hóa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công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sở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và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và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văn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hóa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giao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tiếp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thông</a:t>
            </a:r>
            <a:r>
              <a:rPr lang="en-US" sz="2000" b="1" dirty="0" smtClean="0"/>
              <a:t> qua </a:t>
            </a:r>
            <a:r>
              <a:rPr lang="en-US" sz="2000" b="1" dirty="0" err="1" smtClean="0"/>
              <a:t>họ</a:t>
            </a:r>
            <a:r>
              <a:rPr lang="en-US" sz="2000" b="1" dirty="0" smtClean="0"/>
              <a:t>.</a:t>
            </a:r>
            <a:endParaRPr lang="en-US" sz="20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641448" y="6096000"/>
            <a:ext cx="3502152" cy="4572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Thanh Mai Le_ 0936688729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2782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027664"/>
            <a:ext cx="7772400" cy="420136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6</a:t>
            </a:r>
            <a:r>
              <a:rPr lang="en-US" sz="32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 </a:t>
            </a:r>
            <a:r>
              <a:rPr lang="en-US" sz="3200" b="1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Thể</a:t>
            </a:r>
            <a:r>
              <a:rPr lang="en-US" sz="32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200" b="1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hiện</a:t>
            </a:r>
            <a:r>
              <a:rPr lang="en-US" sz="32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200" b="1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tác</a:t>
            </a:r>
            <a:r>
              <a:rPr lang="en-US" sz="32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200" b="1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phong</a:t>
            </a:r>
            <a:r>
              <a:rPr lang="en-US" sz="32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200" b="1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chuyên</a:t>
            </a:r>
            <a:r>
              <a:rPr lang="en-US" sz="32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200" b="1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nghiêp</a:t>
            </a:r>
            <a:endParaRPr lang="en-US" sz="3200" b="1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676400"/>
            <a:ext cx="6777317" cy="4156229"/>
          </a:xfrm>
        </p:spPr>
        <p:txBody>
          <a:bodyPr>
            <a:normAutofit/>
          </a:bodyPr>
          <a:lstStyle/>
          <a:p>
            <a:pPr marL="571500" indent="-457200">
              <a:buAutoNum type="arabicPeriod"/>
            </a:pPr>
            <a:r>
              <a:rPr lang="en-US" sz="2800" b="1" dirty="0" err="1" smtClean="0"/>
              <a:t>Trang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phục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lịch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sự</a:t>
            </a:r>
            <a:endParaRPr lang="en-US" sz="2800" b="1" dirty="0" smtClean="0"/>
          </a:p>
          <a:p>
            <a:pPr marL="571500" indent="-457200">
              <a:buAutoNum type="arabicPeriod"/>
            </a:pPr>
            <a:r>
              <a:rPr lang="en-US" sz="2800" b="1" dirty="0" err="1" smtClean="0"/>
              <a:t>Tác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phong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nhanh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nhẹn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thân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thiện</a:t>
            </a:r>
            <a:endParaRPr lang="en-US" sz="2800" b="1" dirty="0" smtClean="0"/>
          </a:p>
          <a:p>
            <a:pPr marL="571500" indent="-457200">
              <a:buAutoNum type="arabicPeriod"/>
            </a:pPr>
            <a:r>
              <a:rPr lang="en-US" sz="2800" b="1" dirty="0" err="1" smtClean="0"/>
              <a:t>Chủ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động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chào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hỏi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cởi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mở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trong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giao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tiếp</a:t>
            </a:r>
            <a:endParaRPr lang="en-US" sz="2800" b="1" dirty="0" smtClean="0"/>
          </a:p>
          <a:p>
            <a:pPr marL="571500" indent="-457200">
              <a:buAutoNum type="arabicPeriod"/>
            </a:pPr>
            <a:r>
              <a:rPr lang="en-US" sz="2800" b="1" dirty="0" err="1" smtClean="0"/>
              <a:t>Lễ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phép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với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người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lớn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tuổi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và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cấp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trên</a:t>
            </a:r>
            <a:endParaRPr lang="en-US" sz="2800" b="1" dirty="0" smtClean="0"/>
          </a:p>
          <a:p>
            <a:pPr marL="571500" indent="-457200">
              <a:buAutoNum type="arabicPeriod"/>
            </a:pPr>
            <a:r>
              <a:rPr lang="en-US" sz="2800" b="1" dirty="0" err="1" smtClean="0"/>
              <a:t>Chấp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hành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tốt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Nôi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quy</a:t>
            </a:r>
            <a:r>
              <a:rPr lang="en-US" sz="2800" b="1" dirty="0" smtClean="0"/>
              <a:t>  </a:t>
            </a:r>
            <a:r>
              <a:rPr lang="en-US" sz="2800" b="1" dirty="0" err="1" smtClean="0"/>
              <a:t>của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Doanh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Nghiệp</a:t>
            </a:r>
            <a:endParaRPr lang="en-US" sz="2800" b="1" dirty="0" smtClean="0"/>
          </a:p>
          <a:p>
            <a:pPr marL="571500" indent="-457200">
              <a:buAutoNum type="arabicPeriod"/>
            </a:pP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641448" y="6172200"/>
            <a:ext cx="3502152" cy="381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Thanh Mai Le_ 0936688729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6100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609600"/>
            <a:ext cx="7024744" cy="685800"/>
          </a:xfrm>
        </p:spPr>
        <p:txBody>
          <a:bodyPr/>
          <a:lstStyle/>
          <a:p>
            <a:r>
              <a:rPr lang="en-US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7</a:t>
            </a:r>
            <a:r>
              <a:rPr lang="en-US" sz="36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 </a:t>
            </a:r>
            <a:r>
              <a:rPr lang="en-US" sz="3600" b="1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Kết</a:t>
            </a:r>
            <a:r>
              <a:rPr lang="en-US" sz="36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600" b="1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quả</a:t>
            </a:r>
            <a:r>
              <a:rPr lang="en-US" sz="36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600" b="1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thực</a:t>
            </a:r>
            <a:r>
              <a:rPr lang="en-US" sz="36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600" b="1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tập</a:t>
            </a:r>
            <a:endParaRPr lang="en-US" sz="3600" b="1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133600"/>
            <a:ext cx="7620000" cy="3699029"/>
          </a:xfrm>
        </p:spPr>
        <p:txBody>
          <a:bodyPr/>
          <a:lstStyle/>
          <a:p>
            <a:pPr marL="571500" indent="-457200" algn="just">
              <a:buAutoNum type="arabicPeriod"/>
            </a:pPr>
            <a:r>
              <a:rPr lang="en-US" b="1" dirty="0" err="1" smtClean="0"/>
              <a:t>Xin</a:t>
            </a:r>
            <a:r>
              <a:rPr lang="en-US" b="1" dirty="0" smtClean="0"/>
              <a:t> </a:t>
            </a:r>
            <a:r>
              <a:rPr lang="en-US" b="1" dirty="0" err="1" smtClean="0"/>
              <a:t>được</a:t>
            </a:r>
            <a:r>
              <a:rPr lang="en-US" b="1" dirty="0" smtClean="0"/>
              <a:t> </a:t>
            </a:r>
            <a:r>
              <a:rPr lang="en-US" b="1" dirty="0" err="1" smtClean="0"/>
              <a:t>tài</a:t>
            </a:r>
            <a:r>
              <a:rPr lang="en-US" b="1" dirty="0" smtClean="0"/>
              <a:t> </a:t>
            </a:r>
            <a:r>
              <a:rPr lang="en-US" b="1" dirty="0" err="1" smtClean="0"/>
              <a:t>liệu</a:t>
            </a:r>
            <a:r>
              <a:rPr lang="en-US" b="1" dirty="0" smtClean="0"/>
              <a:t>, </a:t>
            </a:r>
            <a:r>
              <a:rPr lang="en-US" b="1" dirty="0" err="1" smtClean="0"/>
              <a:t>số</a:t>
            </a:r>
            <a:r>
              <a:rPr lang="en-US" b="1" dirty="0" smtClean="0"/>
              <a:t> </a:t>
            </a:r>
            <a:r>
              <a:rPr lang="en-US" b="1" dirty="0" err="1" smtClean="0"/>
              <a:t>liệu</a:t>
            </a:r>
            <a:r>
              <a:rPr lang="en-US" b="1" dirty="0" smtClean="0"/>
              <a:t> </a:t>
            </a:r>
            <a:r>
              <a:rPr lang="en-US" b="1" dirty="0" err="1" smtClean="0"/>
              <a:t>phục</a:t>
            </a:r>
            <a:r>
              <a:rPr lang="en-US" b="1" dirty="0" smtClean="0"/>
              <a:t> </a:t>
            </a:r>
            <a:r>
              <a:rPr lang="en-US" b="1" dirty="0" err="1" smtClean="0"/>
              <a:t>vụ</a:t>
            </a:r>
            <a:r>
              <a:rPr lang="en-US" b="1" dirty="0" smtClean="0"/>
              <a:t> </a:t>
            </a:r>
            <a:r>
              <a:rPr lang="en-US" b="1" dirty="0" err="1" smtClean="0"/>
              <a:t>cho</a:t>
            </a:r>
            <a:r>
              <a:rPr lang="en-US" b="1" dirty="0" smtClean="0"/>
              <a:t> </a:t>
            </a:r>
            <a:r>
              <a:rPr lang="en-US" b="1" dirty="0" err="1" smtClean="0"/>
              <a:t>quá</a:t>
            </a:r>
            <a:r>
              <a:rPr lang="en-US" b="1" dirty="0" smtClean="0"/>
              <a:t> </a:t>
            </a:r>
            <a:r>
              <a:rPr lang="en-US" b="1" dirty="0" err="1" smtClean="0"/>
              <a:t>trình</a:t>
            </a:r>
            <a:r>
              <a:rPr lang="en-US" b="1" dirty="0" smtClean="0"/>
              <a:t> </a:t>
            </a:r>
            <a:r>
              <a:rPr lang="en-US" b="1" dirty="0" err="1" smtClean="0"/>
              <a:t>viết</a:t>
            </a:r>
            <a:r>
              <a:rPr lang="en-US" b="1" dirty="0" smtClean="0"/>
              <a:t> </a:t>
            </a:r>
            <a:r>
              <a:rPr lang="en-US" b="1" dirty="0" err="1" smtClean="0"/>
              <a:t>báo</a:t>
            </a:r>
            <a:r>
              <a:rPr lang="en-US" b="1" dirty="0" smtClean="0"/>
              <a:t> </a:t>
            </a:r>
            <a:r>
              <a:rPr lang="en-US" b="1" dirty="0" err="1" smtClean="0"/>
              <a:t>cáo</a:t>
            </a:r>
            <a:endParaRPr lang="en-US" b="1" dirty="0" smtClean="0"/>
          </a:p>
          <a:p>
            <a:pPr marL="571500" indent="-457200" algn="just">
              <a:buAutoNum type="arabicPeriod"/>
            </a:pPr>
            <a:r>
              <a:rPr lang="en-US" b="1" dirty="0" err="1" smtClean="0"/>
              <a:t>Xác</a:t>
            </a:r>
            <a:r>
              <a:rPr lang="en-US" b="1" dirty="0" smtClean="0"/>
              <a:t> </a:t>
            </a:r>
            <a:r>
              <a:rPr lang="en-US" b="1" dirty="0" err="1" smtClean="0"/>
              <a:t>nhận</a:t>
            </a:r>
            <a:r>
              <a:rPr lang="en-US" b="1" dirty="0" smtClean="0"/>
              <a:t> </a:t>
            </a:r>
            <a:r>
              <a:rPr lang="en-US" b="1" dirty="0" err="1" smtClean="0"/>
              <a:t>tốt</a:t>
            </a:r>
            <a:r>
              <a:rPr lang="en-US" b="1" dirty="0" smtClean="0"/>
              <a:t> </a:t>
            </a:r>
            <a:r>
              <a:rPr lang="en-US" b="1" dirty="0" err="1" smtClean="0"/>
              <a:t>của</a:t>
            </a:r>
            <a:r>
              <a:rPr lang="en-US" b="1" dirty="0" smtClean="0"/>
              <a:t> </a:t>
            </a:r>
            <a:r>
              <a:rPr lang="en-US" b="1" dirty="0" err="1" smtClean="0"/>
              <a:t>Doanh</a:t>
            </a:r>
            <a:r>
              <a:rPr lang="en-US" b="1" dirty="0" smtClean="0"/>
              <a:t> </a:t>
            </a:r>
            <a:r>
              <a:rPr lang="en-US" b="1" dirty="0" err="1" smtClean="0"/>
              <a:t>Nghiệp</a:t>
            </a:r>
            <a:r>
              <a:rPr lang="en-US" b="1" dirty="0" smtClean="0"/>
              <a:t> </a:t>
            </a:r>
            <a:r>
              <a:rPr lang="en-US" b="1" dirty="0" err="1" smtClean="0"/>
              <a:t>về</a:t>
            </a:r>
            <a:r>
              <a:rPr lang="en-US" b="1" dirty="0" smtClean="0"/>
              <a:t> </a:t>
            </a:r>
            <a:r>
              <a:rPr lang="en-US" b="1" dirty="0" err="1" smtClean="0"/>
              <a:t>quá</a:t>
            </a:r>
            <a:r>
              <a:rPr lang="en-US" b="1" dirty="0" smtClean="0"/>
              <a:t> </a:t>
            </a:r>
            <a:r>
              <a:rPr lang="en-US" b="1" dirty="0" err="1" smtClean="0"/>
              <a:t>trình</a:t>
            </a:r>
            <a:r>
              <a:rPr lang="en-US" b="1" dirty="0" smtClean="0"/>
              <a:t> </a:t>
            </a:r>
            <a:r>
              <a:rPr lang="en-US" b="1" dirty="0" err="1" smtClean="0"/>
              <a:t>thực</a:t>
            </a:r>
            <a:r>
              <a:rPr lang="en-US" b="1" dirty="0" smtClean="0"/>
              <a:t> </a:t>
            </a:r>
            <a:r>
              <a:rPr lang="en-US" b="1" dirty="0" err="1" smtClean="0"/>
              <a:t>tập</a:t>
            </a:r>
            <a:r>
              <a:rPr lang="en-US" b="1" dirty="0" smtClean="0"/>
              <a:t> </a:t>
            </a:r>
            <a:r>
              <a:rPr lang="en-US" b="1" dirty="0" err="1" smtClean="0"/>
              <a:t>của</a:t>
            </a:r>
            <a:r>
              <a:rPr lang="en-US" b="1" dirty="0" smtClean="0"/>
              <a:t> </a:t>
            </a:r>
            <a:r>
              <a:rPr lang="en-US" b="1" dirty="0" err="1" smtClean="0"/>
              <a:t>bạn</a:t>
            </a:r>
            <a:endParaRPr lang="en-US" b="1" dirty="0" smtClean="0"/>
          </a:p>
          <a:p>
            <a:pPr marL="571500" indent="-457200" algn="just">
              <a:buAutoNum type="arabicPeriod"/>
            </a:pPr>
            <a:r>
              <a:rPr lang="en-US" b="1" dirty="0" err="1" smtClean="0"/>
              <a:t>Bạn</a:t>
            </a:r>
            <a:r>
              <a:rPr lang="en-US" b="1" dirty="0" smtClean="0"/>
              <a:t> </a:t>
            </a:r>
            <a:r>
              <a:rPr lang="en-US" b="1" dirty="0" err="1" smtClean="0"/>
              <a:t>sẽ</a:t>
            </a:r>
            <a:r>
              <a:rPr lang="en-US" b="1" dirty="0" smtClean="0"/>
              <a:t> </a:t>
            </a:r>
            <a:r>
              <a:rPr lang="en-US" b="1" dirty="0" err="1" smtClean="0"/>
              <a:t>có</a:t>
            </a:r>
            <a:r>
              <a:rPr lang="en-US" b="1" dirty="0" smtClean="0"/>
              <a:t> </a:t>
            </a:r>
            <a:r>
              <a:rPr lang="en-US" b="1" dirty="0" err="1" smtClean="0"/>
              <a:t>một</a:t>
            </a:r>
            <a:r>
              <a:rPr lang="en-US" b="1" dirty="0" smtClean="0"/>
              <a:t> </a:t>
            </a:r>
            <a:r>
              <a:rPr lang="en-US" b="1" dirty="0" err="1" smtClean="0"/>
              <a:t>bản</a:t>
            </a:r>
            <a:r>
              <a:rPr lang="en-US" b="1" dirty="0" smtClean="0"/>
              <a:t> </a:t>
            </a:r>
            <a:r>
              <a:rPr lang="en-US" b="1" dirty="0" err="1" smtClean="0"/>
              <a:t>báo</a:t>
            </a:r>
            <a:r>
              <a:rPr lang="en-US" b="1" dirty="0" smtClean="0"/>
              <a:t> </a:t>
            </a:r>
            <a:r>
              <a:rPr lang="en-US" b="1" dirty="0" err="1" smtClean="0"/>
              <a:t>cáo</a:t>
            </a:r>
            <a:r>
              <a:rPr lang="en-US" b="1" dirty="0" smtClean="0"/>
              <a:t> </a:t>
            </a:r>
            <a:r>
              <a:rPr lang="en-US" b="1" dirty="0" err="1" smtClean="0"/>
              <a:t>thực</a:t>
            </a:r>
            <a:r>
              <a:rPr lang="en-US" b="1" dirty="0" smtClean="0"/>
              <a:t> </a:t>
            </a:r>
            <a:r>
              <a:rPr lang="en-US" b="1" dirty="0" err="1" smtClean="0"/>
              <a:t>tập</a:t>
            </a:r>
            <a:r>
              <a:rPr lang="en-US" b="1" dirty="0" smtClean="0"/>
              <a:t> </a:t>
            </a:r>
            <a:r>
              <a:rPr lang="en-US" b="1" dirty="0" err="1" smtClean="0"/>
              <a:t>chất</a:t>
            </a:r>
            <a:r>
              <a:rPr lang="en-US" b="1" dirty="0" smtClean="0"/>
              <a:t> </a:t>
            </a:r>
            <a:r>
              <a:rPr lang="en-US" b="1" dirty="0" err="1" smtClean="0"/>
              <a:t>lượng</a:t>
            </a:r>
            <a:r>
              <a:rPr lang="en-US" b="1" dirty="0" smtClean="0"/>
              <a:t> </a:t>
            </a:r>
            <a:r>
              <a:rPr lang="en-US" b="1" dirty="0" err="1" smtClean="0"/>
              <a:t>và</a:t>
            </a:r>
            <a:r>
              <a:rPr lang="en-US" b="1" dirty="0" smtClean="0"/>
              <a:t> </a:t>
            </a:r>
            <a:r>
              <a:rPr lang="en-US" b="1" dirty="0" err="1" smtClean="0"/>
              <a:t>đạt</a:t>
            </a:r>
            <a:r>
              <a:rPr lang="en-US" b="1" dirty="0" smtClean="0"/>
              <a:t> </a:t>
            </a:r>
            <a:r>
              <a:rPr lang="en-US" b="1" dirty="0" err="1" smtClean="0"/>
              <a:t>điểm</a:t>
            </a:r>
            <a:r>
              <a:rPr lang="en-US" b="1" dirty="0" smtClean="0"/>
              <a:t> </a:t>
            </a:r>
            <a:r>
              <a:rPr lang="en-US" b="1" dirty="0" err="1" smtClean="0"/>
              <a:t>cao</a:t>
            </a:r>
            <a:r>
              <a:rPr lang="en-US" b="1" dirty="0" smtClean="0"/>
              <a:t>.</a:t>
            </a:r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641448" y="5852160"/>
            <a:ext cx="3969152" cy="70104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Thanh Mai Le_ 0936688729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9145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8</a:t>
            </a:r>
            <a:r>
              <a:rPr lang="en-US" sz="32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 </a:t>
            </a:r>
            <a:r>
              <a:rPr lang="en-US" sz="3200" b="1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Đừng</a:t>
            </a:r>
            <a:r>
              <a:rPr lang="en-US" sz="32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200" b="1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quên</a:t>
            </a:r>
            <a:r>
              <a:rPr lang="en-US" sz="32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200" b="1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giữ</a:t>
            </a:r>
            <a:r>
              <a:rPr lang="en-US" sz="32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200" b="1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liên</a:t>
            </a:r>
            <a:r>
              <a:rPr lang="en-US" sz="32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200" b="1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lạc</a:t>
            </a:r>
            <a:r>
              <a:rPr lang="en-US" sz="32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200" b="1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sau</a:t>
            </a:r>
            <a:r>
              <a:rPr lang="en-US" sz="32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200" b="1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khi</a:t>
            </a:r>
            <a:r>
              <a:rPr lang="en-US" sz="32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200" b="1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thực</a:t>
            </a:r>
            <a:r>
              <a:rPr lang="en-US" sz="32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200" b="1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tập</a:t>
            </a:r>
            <a:endParaRPr lang="en-US" sz="3200" b="1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14300" indent="0">
              <a:buNone/>
            </a:pPr>
            <a:r>
              <a:rPr lang="en-US" b="1" dirty="0" err="1" smtClean="0"/>
              <a:t>Ứng</a:t>
            </a:r>
            <a:r>
              <a:rPr lang="en-US" b="1" dirty="0" smtClean="0"/>
              <a:t> </a:t>
            </a:r>
            <a:r>
              <a:rPr lang="en-US" b="1" dirty="0" err="1" smtClean="0"/>
              <a:t>xử</a:t>
            </a:r>
            <a:r>
              <a:rPr lang="en-US" b="1" dirty="0" smtClean="0"/>
              <a:t> </a:t>
            </a:r>
            <a:r>
              <a:rPr lang="en-US" b="1" dirty="0" err="1" smtClean="0"/>
              <a:t>thông</a:t>
            </a:r>
            <a:r>
              <a:rPr lang="en-US" b="1" dirty="0" smtClean="0"/>
              <a:t> minh:</a:t>
            </a:r>
          </a:p>
          <a:p>
            <a:pPr marL="571500" indent="-457200">
              <a:buAutoNum type="arabicPeriod"/>
            </a:pPr>
            <a:r>
              <a:rPr lang="en-US" b="1" dirty="0" err="1" smtClean="0"/>
              <a:t>Gửi</a:t>
            </a:r>
            <a:r>
              <a:rPr lang="en-US" b="1" dirty="0" smtClean="0"/>
              <a:t> Email </a:t>
            </a:r>
            <a:r>
              <a:rPr lang="en-US" b="1" dirty="0" err="1" smtClean="0"/>
              <a:t>hoặc</a:t>
            </a:r>
            <a:r>
              <a:rPr lang="en-US" b="1" dirty="0" smtClean="0"/>
              <a:t> </a:t>
            </a:r>
            <a:r>
              <a:rPr lang="en-US" b="1" dirty="0" err="1" smtClean="0"/>
              <a:t>thư</a:t>
            </a:r>
            <a:r>
              <a:rPr lang="en-US" b="1" dirty="0" smtClean="0"/>
              <a:t> </a:t>
            </a:r>
            <a:r>
              <a:rPr lang="en-US" b="1" dirty="0" err="1" smtClean="0"/>
              <a:t>viết</a:t>
            </a:r>
            <a:r>
              <a:rPr lang="en-US" b="1" dirty="0" smtClean="0"/>
              <a:t> </a:t>
            </a:r>
            <a:r>
              <a:rPr lang="en-US" b="1" dirty="0" err="1" smtClean="0"/>
              <a:t>tay</a:t>
            </a:r>
            <a:r>
              <a:rPr lang="en-US" b="1" dirty="0" smtClean="0"/>
              <a:t> </a:t>
            </a:r>
            <a:r>
              <a:rPr lang="en-US" b="1" dirty="0" err="1" smtClean="0"/>
              <a:t>cảm</a:t>
            </a:r>
            <a:r>
              <a:rPr lang="en-US" b="1" dirty="0" smtClean="0"/>
              <a:t> </a:t>
            </a:r>
            <a:r>
              <a:rPr lang="en-US" b="1" dirty="0" err="1" smtClean="0"/>
              <a:t>ơn</a:t>
            </a:r>
            <a:r>
              <a:rPr lang="en-US" b="1" dirty="0" smtClean="0"/>
              <a:t> </a:t>
            </a:r>
            <a:r>
              <a:rPr lang="en-US" b="1" dirty="0" err="1" smtClean="0"/>
              <a:t>tới</a:t>
            </a:r>
            <a:r>
              <a:rPr lang="en-US" b="1" dirty="0" smtClean="0"/>
              <a:t> </a:t>
            </a:r>
            <a:r>
              <a:rPr lang="en-US" b="1" dirty="0" err="1" smtClean="0"/>
              <a:t>Doanh</a:t>
            </a:r>
            <a:r>
              <a:rPr lang="en-US" b="1" dirty="0" smtClean="0"/>
              <a:t> </a:t>
            </a:r>
            <a:r>
              <a:rPr lang="en-US" b="1" dirty="0" err="1" smtClean="0"/>
              <a:t>Nghiệp</a:t>
            </a:r>
            <a:r>
              <a:rPr lang="en-US" b="1" dirty="0" smtClean="0"/>
              <a:t> </a:t>
            </a:r>
            <a:r>
              <a:rPr lang="en-US" b="1" dirty="0" err="1" smtClean="0"/>
              <a:t>để</a:t>
            </a:r>
            <a:r>
              <a:rPr lang="en-US" b="1" dirty="0" smtClean="0"/>
              <a:t> </a:t>
            </a:r>
            <a:r>
              <a:rPr lang="en-US" b="1" dirty="0" err="1" smtClean="0"/>
              <a:t>họ</a:t>
            </a:r>
            <a:r>
              <a:rPr lang="en-US" b="1" dirty="0" smtClean="0"/>
              <a:t> </a:t>
            </a:r>
            <a:r>
              <a:rPr lang="en-US" b="1" dirty="0" err="1" smtClean="0"/>
              <a:t>hiểu</a:t>
            </a:r>
            <a:r>
              <a:rPr lang="en-US" b="1" dirty="0" smtClean="0"/>
              <a:t> </a:t>
            </a:r>
            <a:r>
              <a:rPr lang="en-US" b="1" dirty="0" err="1" smtClean="0"/>
              <a:t>thái</a:t>
            </a:r>
            <a:r>
              <a:rPr lang="en-US" b="1" dirty="0" smtClean="0"/>
              <a:t> </a:t>
            </a:r>
            <a:r>
              <a:rPr lang="en-US" b="1" dirty="0" err="1" smtClean="0"/>
              <a:t>độ</a:t>
            </a:r>
            <a:r>
              <a:rPr lang="en-US" b="1" dirty="0" smtClean="0"/>
              <a:t> </a:t>
            </a:r>
            <a:r>
              <a:rPr lang="en-US" b="1" dirty="0" err="1" smtClean="0"/>
              <a:t>thiện</a:t>
            </a:r>
            <a:r>
              <a:rPr lang="en-US" b="1" dirty="0" smtClean="0"/>
              <a:t> </a:t>
            </a:r>
            <a:r>
              <a:rPr lang="en-US" b="1" dirty="0" err="1" smtClean="0"/>
              <a:t>chí</a:t>
            </a:r>
            <a:r>
              <a:rPr lang="en-US" b="1" dirty="0" smtClean="0"/>
              <a:t>, </a:t>
            </a:r>
            <a:r>
              <a:rPr lang="en-US" b="1" dirty="0" err="1" smtClean="0"/>
              <a:t>tinh</a:t>
            </a:r>
            <a:r>
              <a:rPr lang="en-US" b="1" dirty="0" smtClean="0"/>
              <a:t> </a:t>
            </a:r>
            <a:r>
              <a:rPr lang="en-US" b="1" dirty="0" err="1" smtClean="0"/>
              <a:t>thần</a:t>
            </a:r>
            <a:r>
              <a:rPr lang="en-US" b="1" dirty="0" smtClean="0"/>
              <a:t> </a:t>
            </a:r>
            <a:r>
              <a:rPr lang="en-US" b="1" dirty="0" err="1" smtClean="0"/>
              <a:t>làm</a:t>
            </a:r>
            <a:r>
              <a:rPr lang="en-US" b="1" dirty="0" smtClean="0"/>
              <a:t> </a:t>
            </a:r>
            <a:r>
              <a:rPr lang="en-US" b="1" dirty="0" err="1" smtClean="0"/>
              <a:t>việc</a:t>
            </a:r>
            <a:r>
              <a:rPr lang="en-US" b="1" dirty="0" smtClean="0"/>
              <a:t> </a:t>
            </a:r>
            <a:r>
              <a:rPr lang="en-US" b="1" dirty="0" err="1" smtClean="0"/>
              <a:t>chuyên</a:t>
            </a:r>
            <a:r>
              <a:rPr lang="en-US" b="1" dirty="0" smtClean="0"/>
              <a:t> </a:t>
            </a:r>
            <a:r>
              <a:rPr lang="en-US" b="1" dirty="0" err="1" smtClean="0"/>
              <a:t>nghiệp</a:t>
            </a:r>
            <a:r>
              <a:rPr lang="en-US" b="1" dirty="0" smtClean="0"/>
              <a:t> </a:t>
            </a:r>
            <a:r>
              <a:rPr lang="en-US" b="1" dirty="0" err="1" smtClean="0"/>
              <a:t>của</a:t>
            </a:r>
            <a:r>
              <a:rPr lang="en-US" b="1" dirty="0" smtClean="0"/>
              <a:t> </a:t>
            </a:r>
            <a:r>
              <a:rPr lang="en-US" b="1" dirty="0" err="1" smtClean="0"/>
              <a:t>bạn</a:t>
            </a:r>
            <a:r>
              <a:rPr lang="en-US" b="1" dirty="0" smtClean="0"/>
              <a:t>.</a:t>
            </a:r>
          </a:p>
          <a:p>
            <a:pPr marL="571500" indent="-457200">
              <a:buAutoNum type="arabicPeriod"/>
            </a:pPr>
            <a:r>
              <a:rPr lang="en-US" b="1" dirty="0" err="1" smtClean="0"/>
              <a:t>Giữ</a:t>
            </a:r>
            <a:r>
              <a:rPr lang="en-US" b="1" dirty="0" smtClean="0"/>
              <a:t> </a:t>
            </a:r>
            <a:r>
              <a:rPr lang="en-US" b="1" dirty="0" err="1" smtClean="0"/>
              <a:t>mối</a:t>
            </a:r>
            <a:r>
              <a:rPr lang="en-US" b="1" dirty="0" smtClean="0"/>
              <a:t> </a:t>
            </a:r>
            <a:r>
              <a:rPr lang="en-US" b="1" dirty="0" err="1" smtClean="0"/>
              <a:t>quan</a:t>
            </a:r>
            <a:r>
              <a:rPr lang="en-US" b="1" dirty="0" smtClean="0"/>
              <a:t> </a:t>
            </a:r>
            <a:r>
              <a:rPr lang="en-US" b="1" dirty="0" err="1" smtClean="0"/>
              <a:t>hệ</a:t>
            </a:r>
            <a:r>
              <a:rPr lang="en-US" b="1" dirty="0" smtClean="0"/>
              <a:t> </a:t>
            </a:r>
            <a:r>
              <a:rPr lang="en-US" b="1" dirty="0" err="1" smtClean="0"/>
              <a:t>tốt</a:t>
            </a:r>
            <a:r>
              <a:rPr lang="en-US" b="1" dirty="0" smtClean="0"/>
              <a:t> </a:t>
            </a:r>
            <a:r>
              <a:rPr lang="en-US" b="1" dirty="0" err="1" smtClean="0"/>
              <a:t>với</a:t>
            </a:r>
            <a:r>
              <a:rPr lang="en-US" b="1" dirty="0" smtClean="0"/>
              <a:t> </a:t>
            </a:r>
            <a:r>
              <a:rPr lang="en-US" b="1" dirty="0" err="1" smtClean="0"/>
              <a:t>các</a:t>
            </a:r>
            <a:r>
              <a:rPr lang="en-US" b="1" dirty="0" smtClean="0"/>
              <a:t> Anh/</a:t>
            </a:r>
            <a:r>
              <a:rPr lang="en-US" b="1" dirty="0" err="1" smtClean="0"/>
              <a:t>Chị</a:t>
            </a:r>
            <a:r>
              <a:rPr lang="en-US" b="1" dirty="0" smtClean="0"/>
              <a:t> </a:t>
            </a:r>
            <a:r>
              <a:rPr lang="en-US" b="1" dirty="0" err="1" smtClean="0"/>
              <a:t>đồng</a:t>
            </a:r>
            <a:r>
              <a:rPr lang="en-US" b="1" dirty="0" smtClean="0"/>
              <a:t> </a:t>
            </a:r>
            <a:r>
              <a:rPr lang="en-US" b="1" dirty="0" err="1" smtClean="0"/>
              <a:t>nghiệp</a:t>
            </a:r>
            <a:r>
              <a:rPr lang="en-US" b="1" dirty="0" smtClean="0"/>
              <a:t> </a:t>
            </a:r>
            <a:r>
              <a:rPr lang="en-US" b="1" dirty="0" err="1" smtClean="0"/>
              <a:t>trong</a:t>
            </a:r>
            <a:r>
              <a:rPr lang="en-US" b="1" dirty="0" smtClean="0"/>
              <a:t> DN </a:t>
            </a:r>
          </a:p>
          <a:p>
            <a:pPr marL="571500" indent="-457200">
              <a:buAutoNum type="arabicPeriod"/>
            </a:pPr>
            <a:r>
              <a:rPr lang="en-US" b="1" dirty="0" err="1" smtClean="0"/>
              <a:t>Nếu</a:t>
            </a:r>
            <a:r>
              <a:rPr lang="en-US" b="1" dirty="0" smtClean="0"/>
              <a:t> </a:t>
            </a:r>
            <a:r>
              <a:rPr lang="en-US" b="1" dirty="0" err="1" smtClean="0"/>
              <a:t>có</a:t>
            </a:r>
            <a:r>
              <a:rPr lang="en-US" b="1" dirty="0" smtClean="0"/>
              <a:t> </a:t>
            </a:r>
            <a:r>
              <a:rPr lang="en-US" b="1" dirty="0" err="1" smtClean="0"/>
              <a:t>thể</a:t>
            </a:r>
            <a:r>
              <a:rPr lang="en-US" b="1" dirty="0" smtClean="0"/>
              <a:t> </a:t>
            </a:r>
            <a:r>
              <a:rPr lang="en-US" b="1" dirty="0" err="1" smtClean="0"/>
              <a:t>khéo</a:t>
            </a:r>
            <a:r>
              <a:rPr lang="en-US" b="1" dirty="0" smtClean="0"/>
              <a:t> </a:t>
            </a:r>
            <a:r>
              <a:rPr lang="en-US" b="1" dirty="0" err="1" smtClean="0"/>
              <a:t>tay</a:t>
            </a:r>
            <a:r>
              <a:rPr lang="en-US" b="1" dirty="0" smtClean="0"/>
              <a:t>, </a:t>
            </a:r>
            <a:r>
              <a:rPr lang="en-US" b="1" dirty="0" err="1" smtClean="0"/>
              <a:t>bạn</a:t>
            </a:r>
            <a:r>
              <a:rPr lang="en-US" b="1" dirty="0" smtClean="0"/>
              <a:t> </a:t>
            </a:r>
            <a:r>
              <a:rPr lang="en-US" b="1" dirty="0" err="1" smtClean="0"/>
              <a:t>có</a:t>
            </a:r>
            <a:r>
              <a:rPr lang="en-US" b="1" dirty="0" smtClean="0"/>
              <a:t> </a:t>
            </a:r>
            <a:r>
              <a:rPr lang="en-US" b="1" dirty="0" err="1" smtClean="0"/>
              <a:t>thể</a:t>
            </a:r>
            <a:r>
              <a:rPr lang="en-US" b="1" dirty="0" smtClean="0"/>
              <a:t> </a:t>
            </a:r>
            <a:r>
              <a:rPr lang="en-US" b="1" dirty="0" err="1" smtClean="0"/>
              <a:t>làm</a:t>
            </a:r>
            <a:r>
              <a:rPr lang="en-US" b="1" dirty="0" smtClean="0"/>
              <a:t> </a:t>
            </a:r>
            <a:r>
              <a:rPr lang="en-US" b="1" dirty="0" err="1" smtClean="0"/>
              <a:t>mốt</a:t>
            </a:r>
            <a:r>
              <a:rPr lang="en-US" b="1" dirty="0" smtClean="0"/>
              <a:t> </a:t>
            </a:r>
            <a:r>
              <a:rPr lang="en-US" b="1" dirty="0" err="1" smtClean="0"/>
              <a:t>đồ</a:t>
            </a:r>
            <a:r>
              <a:rPr lang="en-US" b="1" dirty="0" smtClean="0"/>
              <a:t> handmade </a:t>
            </a:r>
            <a:r>
              <a:rPr lang="en-US" b="1" dirty="0" err="1" smtClean="0"/>
              <a:t>để</a:t>
            </a:r>
            <a:r>
              <a:rPr lang="en-US" b="1" dirty="0" smtClean="0"/>
              <a:t> </a:t>
            </a:r>
            <a:r>
              <a:rPr lang="en-US" b="1" dirty="0" err="1" smtClean="0"/>
              <a:t>tặng</a:t>
            </a:r>
            <a:r>
              <a:rPr lang="en-US" b="1" dirty="0" smtClean="0"/>
              <a:t> </a:t>
            </a:r>
            <a:r>
              <a:rPr lang="en-US" b="1" dirty="0" err="1" smtClean="0"/>
              <a:t>lại</a:t>
            </a:r>
            <a:r>
              <a:rPr lang="en-US" b="1" dirty="0" smtClean="0"/>
              <a:t> </a:t>
            </a:r>
            <a:r>
              <a:rPr lang="en-US" b="1" dirty="0" err="1" smtClean="0"/>
              <a:t>cho</a:t>
            </a:r>
            <a:r>
              <a:rPr lang="en-US" b="1" dirty="0" smtClean="0"/>
              <a:t> </a:t>
            </a:r>
            <a:r>
              <a:rPr lang="en-US" b="1" dirty="0" err="1" smtClean="0"/>
              <a:t>đồng</a:t>
            </a:r>
            <a:r>
              <a:rPr lang="en-US" b="1" dirty="0" smtClean="0"/>
              <a:t> </a:t>
            </a:r>
            <a:r>
              <a:rPr lang="en-US" b="1" dirty="0" err="1" smtClean="0"/>
              <a:t>nghiệp</a:t>
            </a:r>
            <a:r>
              <a:rPr lang="en-US" b="1" dirty="0" smtClean="0"/>
              <a:t>, </a:t>
            </a:r>
            <a:r>
              <a:rPr lang="en-US" b="1" dirty="0" err="1" smtClean="0"/>
              <a:t>một</a:t>
            </a:r>
            <a:r>
              <a:rPr lang="en-US" b="1" dirty="0" smtClean="0"/>
              <a:t> </a:t>
            </a:r>
            <a:r>
              <a:rPr lang="en-US" b="1" dirty="0" err="1" smtClean="0"/>
              <a:t>chút</a:t>
            </a:r>
            <a:r>
              <a:rPr lang="en-US" b="1" dirty="0" smtClean="0"/>
              <a:t> </a:t>
            </a:r>
            <a:r>
              <a:rPr lang="en-US" b="1" dirty="0" err="1" smtClean="0"/>
              <a:t>quà</a:t>
            </a:r>
            <a:r>
              <a:rPr lang="en-US" b="1" dirty="0" smtClean="0"/>
              <a:t> </a:t>
            </a:r>
            <a:r>
              <a:rPr lang="en-US" b="1" dirty="0" err="1" smtClean="0"/>
              <a:t>nhỏ</a:t>
            </a:r>
            <a:r>
              <a:rPr lang="en-US" b="1" dirty="0" smtClean="0"/>
              <a:t> </a:t>
            </a:r>
            <a:r>
              <a:rPr lang="en-US" b="1" dirty="0" err="1" smtClean="0"/>
              <a:t>những</a:t>
            </a:r>
            <a:r>
              <a:rPr lang="en-US" b="1" dirty="0" smtClean="0"/>
              <a:t> ý </a:t>
            </a:r>
            <a:r>
              <a:rPr lang="en-US" b="1" dirty="0" err="1" smtClean="0"/>
              <a:t>nghĩa</a:t>
            </a:r>
            <a:r>
              <a:rPr lang="en-US" b="1" dirty="0" smtClean="0"/>
              <a:t> </a:t>
            </a:r>
            <a:r>
              <a:rPr lang="en-US" b="1" dirty="0" err="1" smtClean="0"/>
              <a:t>sẽ</a:t>
            </a:r>
            <a:r>
              <a:rPr lang="en-US" b="1" dirty="0" smtClean="0"/>
              <a:t> </a:t>
            </a:r>
            <a:r>
              <a:rPr lang="en-US" b="1" dirty="0" err="1" smtClean="0"/>
              <a:t>khiến</a:t>
            </a:r>
            <a:r>
              <a:rPr lang="en-US" b="1" dirty="0" smtClean="0"/>
              <a:t> </a:t>
            </a:r>
            <a:r>
              <a:rPr lang="en-US" b="1" dirty="0" err="1" smtClean="0"/>
              <a:t>đồng</a:t>
            </a:r>
            <a:r>
              <a:rPr lang="en-US" b="1" dirty="0" smtClean="0"/>
              <a:t> </a:t>
            </a:r>
            <a:r>
              <a:rPr lang="en-US" b="1" dirty="0" err="1" smtClean="0"/>
              <a:t>nghiệp</a:t>
            </a:r>
            <a:r>
              <a:rPr lang="en-US" b="1" dirty="0" smtClean="0"/>
              <a:t> </a:t>
            </a:r>
            <a:r>
              <a:rPr lang="en-US" b="1" dirty="0" err="1" smtClean="0"/>
              <a:t>ấn</a:t>
            </a:r>
            <a:r>
              <a:rPr lang="en-US" b="1" dirty="0" smtClean="0"/>
              <a:t> </a:t>
            </a:r>
            <a:r>
              <a:rPr lang="en-US" b="1" dirty="0" err="1" smtClean="0"/>
              <a:t>tượng</a:t>
            </a:r>
            <a:r>
              <a:rPr lang="en-US" b="1" dirty="0" smtClean="0"/>
              <a:t> </a:t>
            </a:r>
            <a:r>
              <a:rPr lang="en-US" b="1" dirty="0" err="1" smtClean="0"/>
              <a:t>và</a:t>
            </a:r>
            <a:r>
              <a:rPr lang="en-US" b="1" dirty="0" smtClean="0"/>
              <a:t> </a:t>
            </a:r>
            <a:r>
              <a:rPr lang="en-US" b="1" dirty="0" err="1" smtClean="0"/>
              <a:t>nhớ</a:t>
            </a:r>
            <a:r>
              <a:rPr lang="en-US" b="1" dirty="0" smtClean="0"/>
              <a:t> </a:t>
            </a:r>
            <a:r>
              <a:rPr lang="en-US" b="1" dirty="0" err="1" smtClean="0"/>
              <a:t>đến</a:t>
            </a:r>
            <a:r>
              <a:rPr lang="en-US" b="1" dirty="0" smtClean="0"/>
              <a:t> </a:t>
            </a:r>
            <a:r>
              <a:rPr lang="en-US" b="1" dirty="0" err="1" smtClean="0"/>
              <a:t>bạn</a:t>
            </a:r>
            <a:r>
              <a:rPr lang="en-US" b="1" dirty="0" smtClean="0"/>
              <a:t> </a:t>
            </a:r>
            <a:r>
              <a:rPr lang="en-US" b="1" dirty="0" err="1" smtClean="0"/>
              <a:t>thật</a:t>
            </a:r>
            <a:r>
              <a:rPr lang="en-US" b="1" dirty="0" smtClean="0"/>
              <a:t> </a:t>
            </a:r>
            <a:r>
              <a:rPr lang="en-US" b="1" dirty="0" err="1" smtClean="0"/>
              <a:t>lâu</a:t>
            </a:r>
            <a:r>
              <a:rPr lang="en-US" b="1" dirty="0" smtClean="0"/>
              <a:t>.</a:t>
            </a:r>
          </a:p>
          <a:p>
            <a:pPr marL="114300" indent="0">
              <a:buNone/>
            </a:pPr>
            <a:endParaRPr lang="en-US" b="1" dirty="0"/>
          </a:p>
          <a:p>
            <a:pPr marL="114300" indent="0">
              <a:buNone/>
            </a:pPr>
            <a:r>
              <a:rPr lang="en-US" b="1" dirty="0" smtClean="0">
                <a:sym typeface="Wingdings" pitchFamily="2" charset="2"/>
              </a:rPr>
              <a:t> </a:t>
            </a:r>
            <a:r>
              <a:rPr lang="en-US" b="1" dirty="0" err="1" smtClean="0">
                <a:sym typeface="Wingdings" pitchFamily="2" charset="2"/>
              </a:rPr>
              <a:t>Cơ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hội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để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bạn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nhận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vào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làm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việc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rất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cao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nếu</a:t>
            </a:r>
            <a:r>
              <a:rPr lang="en-US" b="1" dirty="0" smtClean="0">
                <a:sym typeface="Wingdings" pitchFamily="2" charset="2"/>
              </a:rPr>
              <a:t> DN </a:t>
            </a:r>
            <a:r>
              <a:rPr lang="en-US" b="1" dirty="0" err="1" smtClean="0">
                <a:sym typeface="Wingdings" pitchFamily="2" charset="2"/>
              </a:rPr>
              <a:t>có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chỉ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tiêu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tuyển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dụng</a:t>
            </a:r>
            <a:r>
              <a:rPr lang="en-US" b="1" dirty="0" smtClean="0">
                <a:sym typeface="Wingdings" pitchFamily="2" charset="2"/>
              </a:rPr>
              <a:t> .</a:t>
            </a:r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641448" y="5852160"/>
            <a:ext cx="4045352" cy="77724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Thanh Mai Le_ 0936688729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2428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990600"/>
            <a:ext cx="7315200" cy="914400"/>
          </a:xfrm>
        </p:spPr>
        <p:txBody>
          <a:bodyPr>
            <a:normAutofit fontScale="90000"/>
          </a:bodyPr>
          <a:lstStyle/>
          <a:p>
            <a:pPr marL="114300" lvl="0" algn="ctr">
              <a:spcBef>
                <a:spcPct val="20000"/>
              </a:spcBef>
            </a:pPr>
            <a:r>
              <a:rPr lang="en-US" sz="3600" spc="0" dirty="0">
                <a:solidFill>
                  <a:srgbClr val="2F2B20"/>
                </a:solidFill>
                <a:latin typeface="Calibri"/>
                <a:ea typeface="+mn-ea"/>
                <a:cs typeface="+mn-cs"/>
              </a:rPr>
              <a:t/>
            </a:r>
            <a:br>
              <a:rPr lang="en-US" sz="3600" spc="0" dirty="0">
                <a:solidFill>
                  <a:srgbClr val="2F2B20"/>
                </a:solidFill>
                <a:latin typeface="Calibri"/>
                <a:ea typeface="+mn-ea"/>
                <a:cs typeface="+mn-cs"/>
              </a:rPr>
            </a:br>
            <a:r>
              <a:rPr lang="en-US" sz="3600" b="1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alibri"/>
                <a:ea typeface="+mn-ea"/>
                <a:cs typeface="+mn-cs"/>
              </a:rPr>
              <a:t>CHÚC CÁC BẠN THÀNH CÔNG!</a:t>
            </a:r>
            <a:r>
              <a:rPr lang="en-US" sz="3600" b="1" spc="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alibri"/>
                <a:ea typeface="+mn-ea"/>
                <a:cs typeface="+mn-cs"/>
              </a:rPr>
              <a:t/>
            </a:r>
            <a:br>
              <a:rPr lang="en-US" sz="3600" b="1" spc="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alibri"/>
                <a:ea typeface="+mn-ea"/>
                <a:cs typeface="+mn-cs"/>
              </a:rPr>
            </a:br>
            <a:endParaRPr lang="en-US" sz="3600" b="1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endParaRPr lang="en-US" dirty="0"/>
          </a:p>
        </p:txBody>
      </p:sp>
      <p:pic>
        <p:nvPicPr>
          <p:cNvPr id="3075" name="Picture 3" descr="C:\Users\V3300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133600"/>
            <a:ext cx="7696200" cy="396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610100" y="6128982"/>
            <a:ext cx="3502152" cy="365125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Thanh Mai Le_ 0936688729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290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838200"/>
            <a:ext cx="7848600" cy="5486400"/>
          </a:xfrm>
        </p:spPr>
        <p:txBody>
          <a:bodyPr/>
          <a:lstStyle/>
          <a:p>
            <a:pPr marL="68580" indent="0" algn="ctr">
              <a:buNone/>
            </a:pPr>
            <a:endParaRPr lang="en-US" sz="4000" dirty="0" smtClean="0"/>
          </a:p>
          <a:p>
            <a:pPr marL="68580" indent="0" algn="ctr">
              <a:buNone/>
            </a:pPr>
            <a:endParaRPr lang="en-US" sz="4000" dirty="0"/>
          </a:p>
          <a:p>
            <a:pPr marL="68580" indent="0" algn="ctr">
              <a:buNone/>
            </a:pPr>
            <a:r>
              <a:rPr lang="en-US" sz="4000" dirty="0" smtClean="0"/>
              <a:t>My name: </a:t>
            </a:r>
            <a:r>
              <a:rPr lang="en-US" sz="4000" b="1" dirty="0" smtClean="0"/>
              <a:t>Le Thanh Mai</a:t>
            </a:r>
          </a:p>
          <a:p>
            <a:pPr marL="68580" indent="0" algn="ctr">
              <a:buNone/>
            </a:pPr>
            <a:r>
              <a:rPr lang="en-US" sz="4000" dirty="0" smtClean="0"/>
              <a:t>H: 093 6688 729</a:t>
            </a:r>
          </a:p>
          <a:p>
            <a:pPr marL="68580" indent="0" algn="ctr">
              <a:buNone/>
            </a:pPr>
            <a:r>
              <a:rPr lang="en-US" sz="4000" dirty="0" smtClean="0"/>
              <a:t>E: </a:t>
            </a:r>
            <a:r>
              <a:rPr lang="en-US" sz="4000" dirty="0" smtClean="0">
                <a:hlinkClick r:id="rId2"/>
              </a:rPr>
              <a:t>thanhmaikeiko@gmail.com</a:t>
            </a:r>
            <a:endParaRPr lang="en-US" sz="4000" dirty="0" smtClean="0"/>
          </a:p>
          <a:p>
            <a:pPr marL="68580" indent="0">
              <a:buNone/>
            </a:pP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Thanh Mai Le_ 0936688729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879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4466437"/>
              </p:ext>
            </p:extLst>
          </p:nvPr>
        </p:nvGraphicFramePr>
        <p:xfrm>
          <a:off x="685800" y="381000"/>
          <a:ext cx="7772400" cy="5867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5943600" y="6248400"/>
            <a:ext cx="3048000" cy="3048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Thanh Mai Le_ 0936688729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8080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7620000" cy="609600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sz="3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Làm</a:t>
            </a:r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thế</a:t>
            </a:r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nào</a:t>
            </a:r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để</a:t>
            </a:r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bạn</a:t>
            </a:r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  <a:endParaRPr lang="en-US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571500" indent="-457200">
              <a:buAutoNum type="arabicPeriod"/>
            </a:pP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Tỏa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sáng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  <a:p>
            <a:pPr marL="571500" indent="-457200">
              <a:buAutoNum type="arabicPeriod"/>
            </a:pP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Ghi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dấu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ấn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114300" indent="0">
              <a:buNone/>
            </a:pP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kỳ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thực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tập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mình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?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  <a:p>
            <a:pPr marL="114300" indent="0">
              <a:buNone/>
            </a:pPr>
            <a:endParaRPr lang="en-US" sz="4800" b="1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1" name="Picture 3" descr="C:\Users\V3300\Desktop\tuyen-sinh-thuc-ta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743200"/>
            <a:ext cx="7848600" cy="384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6172200" y="6477000"/>
            <a:ext cx="2362200" cy="381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Thanh Mai Le_ 0936688729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1237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153400" cy="5867400"/>
          </a:xfrm>
        </p:spPr>
        <p:txBody>
          <a:bodyPr>
            <a:normAutofit fontScale="92500" lnSpcReduction="20000"/>
          </a:bodyPr>
          <a:lstStyle/>
          <a:p>
            <a:pPr marL="114300" indent="0">
              <a:buNone/>
            </a:pPr>
            <a:r>
              <a:rPr lang="en-US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HELLO!</a:t>
            </a:r>
          </a:p>
          <a:p>
            <a:pPr marL="114300" indent="0" algn="ctr">
              <a:buNone/>
            </a:pPr>
            <a:r>
              <a:rPr lang="en-US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My name is </a:t>
            </a:r>
            <a:r>
              <a:rPr lang="en-US" sz="6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INTERN</a:t>
            </a:r>
            <a:endParaRPr lang="en-US" sz="6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marL="114300" indent="0">
              <a:buNone/>
            </a:pPr>
            <a:endParaRPr lang="en-US" sz="2800" b="1" dirty="0"/>
          </a:p>
          <a:p>
            <a:pPr marL="114300" indent="0">
              <a:buNone/>
            </a:pPr>
            <a:r>
              <a:rPr lang="en-US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Mục</a:t>
            </a:r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đích</a:t>
            </a:r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của</a:t>
            </a:r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khóa</a:t>
            </a:r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thực</a:t>
            </a:r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tập</a:t>
            </a:r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</a:t>
            </a:r>
          </a:p>
          <a:p>
            <a:pPr marL="571500" indent="-457200">
              <a:buAutoNum type="arabicPeriod"/>
            </a:pPr>
            <a:r>
              <a:rPr lang="en-US" sz="2800" b="1" dirty="0" err="1" smtClean="0"/>
              <a:t>Cơ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hội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trải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nghiệm,cọ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xát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với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thực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tế</a:t>
            </a:r>
            <a:endParaRPr lang="en-US" sz="2800" b="1" dirty="0" smtClean="0"/>
          </a:p>
          <a:p>
            <a:pPr marL="571500" indent="-457200">
              <a:buAutoNum type="arabicPeriod"/>
            </a:pPr>
            <a:r>
              <a:rPr lang="en-US" sz="2800" b="1" dirty="0" err="1" smtClean="0"/>
              <a:t>Vận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dụng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kiến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thức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đã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học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trong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trường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và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môi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trường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hoạt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động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sản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xuất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kinh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doanh</a:t>
            </a:r>
            <a:r>
              <a:rPr lang="en-US" sz="2800" b="1" dirty="0"/>
              <a:t> </a:t>
            </a:r>
            <a:r>
              <a:rPr lang="en-US" sz="2800" b="1" dirty="0" err="1" smtClean="0"/>
              <a:t>của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tổ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chức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Doanh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Nghiệp</a:t>
            </a:r>
            <a:r>
              <a:rPr lang="en-US" sz="2800" b="1" dirty="0" smtClean="0"/>
              <a:t>. </a:t>
            </a:r>
            <a:r>
              <a:rPr lang="en-US" sz="2800" b="1" dirty="0" err="1" smtClean="0"/>
              <a:t>Giảm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bớt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khoảng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cách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giữa</a:t>
            </a:r>
            <a:r>
              <a:rPr lang="en-US" sz="2800" b="1" dirty="0" smtClean="0"/>
              <a:t> “</a:t>
            </a:r>
            <a:r>
              <a:rPr lang="en-US" sz="2800" b="1" dirty="0" err="1" smtClean="0"/>
              <a:t>học</a:t>
            </a:r>
            <a:r>
              <a:rPr lang="en-US" sz="2800" b="1" dirty="0" smtClean="0"/>
              <a:t>” </a:t>
            </a:r>
            <a:r>
              <a:rPr lang="en-US" sz="2800" b="1" dirty="0" err="1" smtClean="0"/>
              <a:t>và</a:t>
            </a:r>
            <a:r>
              <a:rPr lang="en-US" sz="2800" b="1" dirty="0" smtClean="0"/>
              <a:t> “</a:t>
            </a:r>
            <a:r>
              <a:rPr lang="en-US" sz="2800" b="1" dirty="0" err="1" smtClean="0"/>
              <a:t>hành</a:t>
            </a:r>
            <a:r>
              <a:rPr lang="en-US" sz="2800" b="1" dirty="0" smtClean="0"/>
              <a:t>”.</a:t>
            </a:r>
          </a:p>
          <a:p>
            <a:pPr marL="571500" indent="-457200">
              <a:buAutoNum type="arabicPeriod"/>
            </a:pPr>
            <a:r>
              <a:rPr lang="en-US" sz="2800" b="1" dirty="0" err="1" smtClean="0"/>
              <a:t>Giúp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sinh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viên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nhận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biết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được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điểm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mạnh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điểm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yếu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của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mình</a:t>
            </a:r>
            <a:r>
              <a:rPr lang="en-US" sz="2800" b="1" dirty="0"/>
              <a:t> </a:t>
            </a:r>
            <a:r>
              <a:rPr lang="en-US" sz="2800" b="1" dirty="0" err="1" smtClean="0"/>
              <a:t>và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những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kiến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thức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kỹ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năng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cần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trang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bị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thêm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để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đáp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ứng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yêu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cầu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công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việc</a:t>
            </a:r>
            <a:endParaRPr lang="en-US" sz="2800" b="1" dirty="0" smtClean="0"/>
          </a:p>
          <a:p>
            <a:pPr marL="571500" indent="-457200">
              <a:buAutoNum type="arabicPeriod"/>
            </a:pPr>
            <a:endParaRPr lang="en-US" sz="2800" b="1" dirty="0" smtClean="0"/>
          </a:p>
          <a:p>
            <a:pPr marL="571500" indent="-457200">
              <a:buAutoNum type="arabicPeriod"/>
            </a:pPr>
            <a:endParaRPr lang="en-US" sz="28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4641448" y="6324600"/>
            <a:ext cx="4045352" cy="5334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Thanh Mai Le_ 0936688729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92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685800"/>
            <a:ext cx="6777317" cy="5146829"/>
          </a:xfrm>
        </p:spPr>
        <p:txBody>
          <a:bodyPr/>
          <a:lstStyle/>
          <a:p>
            <a:pPr marL="68580" indent="0" algn="just">
              <a:buNone/>
            </a:pPr>
            <a:r>
              <a:rPr lang="en-US" b="1" dirty="0" smtClean="0"/>
              <a:t>4. </a:t>
            </a:r>
            <a:r>
              <a:rPr lang="en-US" b="1" dirty="0" err="1" smtClean="0"/>
              <a:t>Giúp</a:t>
            </a:r>
            <a:r>
              <a:rPr lang="en-US" b="1" dirty="0" smtClean="0"/>
              <a:t> </a:t>
            </a:r>
            <a:r>
              <a:rPr lang="en-US" b="1" dirty="0" err="1" smtClean="0"/>
              <a:t>sinh</a:t>
            </a:r>
            <a:r>
              <a:rPr lang="en-US" b="1" dirty="0" smtClean="0"/>
              <a:t> </a:t>
            </a:r>
            <a:r>
              <a:rPr lang="en-US" b="1" dirty="0" err="1" smtClean="0"/>
              <a:t>viên</a:t>
            </a:r>
            <a:r>
              <a:rPr lang="en-US" b="1" dirty="0" smtClean="0"/>
              <a:t> </a:t>
            </a:r>
            <a:r>
              <a:rPr lang="en-US" b="1" dirty="0" err="1" smtClean="0"/>
              <a:t>bản</a:t>
            </a:r>
            <a:r>
              <a:rPr lang="en-US" b="1" dirty="0" smtClean="0"/>
              <a:t> </a:t>
            </a:r>
            <a:r>
              <a:rPr lang="en-US" b="1" dirty="0" err="1" smtClean="0"/>
              <a:t>lĩnh</a:t>
            </a:r>
            <a:r>
              <a:rPr lang="en-US" b="1" dirty="0" smtClean="0"/>
              <a:t> </a:t>
            </a:r>
            <a:r>
              <a:rPr lang="en-US" b="1" dirty="0" err="1" smtClean="0"/>
              <a:t>hơn</a:t>
            </a:r>
            <a:r>
              <a:rPr lang="en-US" b="1" dirty="0" smtClean="0"/>
              <a:t>, </a:t>
            </a:r>
            <a:r>
              <a:rPr lang="en-US" b="1" dirty="0" err="1" smtClean="0"/>
              <a:t>tự</a:t>
            </a:r>
            <a:r>
              <a:rPr lang="en-US" b="1" dirty="0" smtClean="0"/>
              <a:t> tin </a:t>
            </a:r>
            <a:r>
              <a:rPr lang="en-US" b="1" dirty="0" err="1" smtClean="0"/>
              <a:t>hơn</a:t>
            </a:r>
            <a:r>
              <a:rPr lang="en-US" b="1" dirty="0" smtClean="0"/>
              <a:t>, </a:t>
            </a:r>
            <a:r>
              <a:rPr lang="en-US" b="1" dirty="0" err="1" smtClean="0"/>
              <a:t>thực</a:t>
            </a:r>
            <a:r>
              <a:rPr lang="en-US" b="1" dirty="0" smtClean="0"/>
              <a:t> </a:t>
            </a:r>
            <a:r>
              <a:rPr lang="en-US" b="1" dirty="0" err="1" smtClean="0"/>
              <a:t>tế</a:t>
            </a:r>
            <a:r>
              <a:rPr lang="en-US" b="1" dirty="0" smtClean="0"/>
              <a:t> </a:t>
            </a:r>
            <a:r>
              <a:rPr lang="en-US" b="1" dirty="0" err="1" smtClean="0"/>
              <a:t>hơn</a:t>
            </a:r>
            <a:r>
              <a:rPr lang="en-US" b="1" dirty="0" smtClean="0"/>
              <a:t>. </a:t>
            </a:r>
            <a:r>
              <a:rPr lang="en-US" b="1" dirty="0" err="1" smtClean="0"/>
              <a:t>Đặc</a:t>
            </a:r>
            <a:r>
              <a:rPr lang="en-US" b="1" dirty="0" smtClean="0"/>
              <a:t> </a:t>
            </a:r>
            <a:r>
              <a:rPr lang="en-US" b="1" dirty="0" err="1" smtClean="0"/>
              <a:t>biệt</a:t>
            </a:r>
            <a:r>
              <a:rPr lang="en-US" b="1" dirty="0" smtClean="0"/>
              <a:t> </a:t>
            </a:r>
            <a:r>
              <a:rPr lang="en-US" b="1" dirty="0" err="1" smtClean="0"/>
              <a:t>không</a:t>
            </a:r>
            <a:r>
              <a:rPr lang="en-US" b="1" dirty="0" smtClean="0"/>
              <a:t> </a:t>
            </a:r>
            <a:r>
              <a:rPr lang="en-US" b="1" dirty="0" err="1" smtClean="0"/>
              <a:t>quá</a:t>
            </a:r>
            <a:r>
              <a:rPr lang="en-US" b="1" dirty="0" smtClean="0"/>
              <a:t> </a:t>
            </a:r>
            <a:r>
              <a:rPr lang="en-US" b="1" dirty="0" err="1" smtClean="0"/>
              <a:t>mơ</a:t>
            </a:r>
            <a:r>
              <a:rPr lang="en-US" b="1" dirty="0" smtClean="0"/>
              <a:t> </a:t>
            </a:r>
            <a:r>
              <a:rPr lang="en-US" b="1" dirty="0" err="1" smtClean="0"/>
              <a:t>mộng</a:t>
            </a:r>
            <a:r>
              <a:rPr lang="en-US" b="1" dirty="0" smtClean="0"/>
              <a:t>, </a:t>
            </a:r>
            <a:r>
              <a:rPr lang="en-US" b="1" dirty="0" err="1" smtClean="0"/>
              <a:t>ảo</a:t>
            </a:r>
            <a:r>
              <a:rPr lang="en-US" b="1" dirty="0" smtClean="0"/>
              <a:t> </a:t>
            </a:r>
            <a:r>
              <a:rPr lang="en-US" b="1" dirty="0" err="1" smtClean="0"/>
              <a:t>tưởng</a:t>
            </a:r>
            <a:r>
              <a:rPr lang="en-US" b="1" dirty="0" smtClean="0"/>
              <a:t> </a:t>
            </a:r>
            <a:r>
              <a:rPr lang="en-US" b="1" dirty="0" err="1" smtClean="0"/>
              <a:t>dẫn</a:t>
            </a:r>
            <a:r>
              <a:rPr lang="en-US" b="1" dirty="0" smtClean="0"/>
              <a:t> </a:t>
            </a:r>
            <a:r>
              <a:rPr lang="en-US" b="1" dirty="0" err="1" smtClean="0"/>
              <a:t>đến</a:t>
            </a:r>
            <a:r>
              <a:rPr lang="en-US" b="1" dirty="0" smtClean="0"/>
              <a:t> </a:t>
            </a:r>
            <a:r>
              <a:rPr lang="en-US" b="1" dirty="0" err="1" smtClean="0"/>
              <a:t>thất</a:t>
            </a:r>
            <a:r>
              <a:rPr lang="en-US" b="1" dirty="0" smtClean="0"/>
              <a:t> </a:t>
            </a:r>
            <a:r>
              <a:rPr lang="en-US" b="1" dirty="0" err="1" smtClean="0"/>
              <a:t>vọng</a:t>
            </a:r>
            <a:r>
              <a:rPr lang="en-US" b="1" dirty="0" smtClean="0"/>
              <a:t> </a:t>
            </a:r>
            <a:r>
              <a:rPr lang="en-US" b="1" dirty="0" err="1" smtClean="0"/>
              <a:t>về</a:t>
            </a:r>
            <a:r>
              <a:rPr lang="en-US" b="1" dirty="0" smtClean="0"/>
              <a:t> </a:t>
            </a:r>
            <a:r>
              <a:rPr lang="en-US" b="1" dirty="0" err="1" smtClean="0"/>
              <a:t>thực</a:t>
            </a:r>
            <a:r>
              <a:rPr lang="en-US" b="1" dirty="0" smtClean="0"/>
              <a:t> </a:t>
            </a:r>
            <a:r>
              <a:rPr lang="en-US" b="1" dirty="0" err="1" smtClean="0"/>
              <a:t>tế</a:t>
            </a:r>
            <a:r>
              <a:rPr lang="en-US" b="1" dirty="0" smtClean="0"/>
              <a:t>.</a:t>
            </a:r>
          </a:p>
          <a:p>
            <a:pPr marL="68580" indent="0" algn="just">
              <a:buNone/>
            </a:pPr>
            <a:r>
              <a:rPr lang="en-US" b="1" dirty="0" smtClean="0"/>
              <a:t>5. </a:t>
            </a:r>
            <a:r>
              <a:rPr lang="en-US" b="1" dirty="0" err="1" smtClean="0"/>
              <a:t>Giúp</a:t>
            </a:r>
            <a:r>
              <a:rPr lang="en-US" b="1" dirty="0" smtClean="0"/>
              <a:t> </a:t>
            </a:r>
            <a:r>
              <a:rPr lang="en-US" b="1" dirty="0" err="1" smtClean="0"/>
              <a:t>thiết</a:t>
            </a:r>
            <a:r>
              <a:rPr lang="en-US" b="1" dirty="0" smtClean="0"/>
              <a:t> </a:t>
            </a:r>
            <a:r>
              <a:rPr lang="en-US" b="1" dirty="0" err="1" smtClean="0"/>
              <a:t>lập</a:t>
            </a:r>
            <a:r>
              <a:rPr lang="en-US" b="1" dirty="0" smtClean="0"/>
              <a:t> </a:t>
            </a:r>
            <a:r>
              <a:rPr lang="en-US" b="1" dirty="0" err="1" smtClean="0"/>
              <a:t>được</a:t>
            </a:r>
            <a:r>
              <a:rPr lang="en-US" b="1" dirty="0" smtClean="0"/>
              <a:t> </a:t>
            </a:r>
            <a:r>
              <a:rPr lang="en-US" b="1" dirty="0" err="1" smtClean="0"/>
              <a:t>các</a:t>
            </a:r>
            <a:r>
              <a:rPr lang="en-US" b="1" dirty="0" smtClean="0"/>
              <a:t> </a:t>
            </a:r>
            <a:r>
              <a:rPr lang="en-US" b="1" dirty="0" err="1" smtClean="0"/>
              <a:t>mối</a:t>
            </a:r>
            <a:r>
              <a:rPr lang="en-US" b="1" dirty="0" smtClean="0"/>
              <a:t> </a:t>
            </a:r>
            <a:r>
              <a:rPr lang="en-US" b="1" dirty="0" err="1" smtClean="0"/>
              <a:t>quan</a:t>
            </a:r>
            <a:r>
              <a:rPr lang="en-US" b="1" dirty="0" smtClean="0"/>
              <a:t> </a:t>
            </a:r>
            <a:r>
              <a:rPr lang="en-US" b="1" dirty="0" err="1" smtClean="0"/>
              <a:t>hệ</a:t>
            </a:r>
            <a:r>
              <a:rPr lang="en-US" b="1" dirty="0" smtClean="0"/>
              <a:t> </a:t>
            </a:r>
            <a:r>
              <a:rPr lang="en-US" b="1" dirty="0" err="1" smtClean="0"/>
              <a:t>trong</a:t>
            </a:r>
            <a:r>
              <a:rPr lang="en-US" b="1" dirty="0" smtClean="0"/>
              <a:t> </a:t>
            </a:r>
            <a:r>
              <a:rPr lang="en-US" b="1" dirty="0" err="1" smtClean="0"/>
              <a:t>nghề</a:t>
            </a:r>
            <a:r>
              <a:rPr lang="en-US" b="1" dirty="0" smtClean="0"/>
              <a:t> </a:t>
            </a:r>
            <a:r>
              <a:rPr lang="en-US" b="1" dirty="0" err="1" smtClean="0"/>
              <a:t>nghiệp</a:t>
            </a:r>
            <a:r>
              <a:rPr lang="en-US" b="1" dirty="0" smtClean="0"/>
              <a:t> </a:t>
            </a:r>
            <a:r>
              <a:rPr lang="en-US" b="1" dirty="0" err="1" smtClean="0"/>
              <a:t>của</a:t>
            </a:r>
            <a:r>
              <a:rPr lang="en-US" b="1" dirty="0" smtClean="0"/>
              <a:t> </a:t>
            </a:r>
            <a:r>
              <a:rPr lang="en-US" b="1" dirty="0" err="1" smtClean="0"/>
              <a:t>mình</a:t>
            </a:r>
            <a:r>
              <a:rPr lang="en-US" b="1" dirty="0" smtClean="0"/>
              <a:t>, </a:t>
            </a:r>
            <a:r>
              <a:rPr lang="en-US" b="1" dirty="0" err="1" smtClean="0"/>
              <a:t>tạo</a:t>
            </a:r>
            <a:r>
              <a:rPr lang="en-US" b="1" dirty="0" smtClean="0"/>
              <a:t> </a:t>
            </a:r>
            <a:r>
              <a:rPr lang="en-US" b="1" dirty="0" err="1" smtClean="0"/>
              <a:t>dựng</a:t>
            </a:r>
            <a:r>
              <a:rPr lang="en-US" b="1" dirty="0" smtClean="0"/>
              <a:t> </a:t>
            </a:r>
            <a:r>
              <a:rPr lang="en-US" b="1" dirty="0" err="1" smtClean="0"/>
              <a:t>được</a:t>
            </a:r>
            <a:r>
              <a:rPr lang="en-US" b="1" dirty="0" smtClean="0"/>
              <a:t> </a:t>
            </a:r>
            <a:r>
              <a:rPr lang="en-US" b="1" dirty="0" err="1" smtClean="0"/>
              <a:t>mối</a:t>
            </a:r>
            <a:r>
              <a:rPr lang="en-US" b="1" dirty="0" smtClean="0"/>
              <a:t> </a:t>
            </a:r>
            <a:r>
              <a:rPr lang="en-US" b="1" dirty="0" err="1" smtClean="0"/>
              <a:t>quan</a:t>
            </a:r>
            <a:r>
              <a:rPr lang="en-US" b="1" dirty="0" smtClean="0"/>
              <a:t> </a:t>
            </a:r>
            <a:r>
              <a:rPr lang="en-US" b="1" dirty="0" err="1" smtClean="0"/>
              <a:t>hệ</a:t>
            </a:r>
            <a:r>
              <a:rPr lang="en-US" b="1" dirty="0" smtClean="0"/>
              <a:t> </a:t>
            </a:r>
            <a:r>
              <a:rPr lang="en-US" b="1" dirty="0" err="1" smtClean="0"/>
              <a:t>tốt</a:t>
            </a:r>
            <a:r>
              <a:rPr lang="en-US" b="1" dirty="0" smtClean="0"/>
              <a:t> </a:t>
            </a:r>
            <a:r>
              <a:rPr lang="en-US" b="1" dirty="0" err="1" smtClean="0"/>
              <a:t>với</a:t>
            </a:r>
            <a:r>
              <a:rPr lang="en-US" b="1" dirty="0" smtClean="0"/>
              <a:t> </a:t>
            </a:r>
            <a:r>
              <a:rPr lang="en-US" b="1" dirty="0" err="1" smtClean="0"/>
              <a:t>tổ</a:t>
            </a:r>
            <a:r>
              <a:rPr lang="en-US" b="1" dirty="0" smtClean="0"/>
              <a:t> </a:t>
            </a:r>
            <a:r>
              <a:rPr lang="en-US" b="1" dirty="0" err="1" smtClean="0"/>
              <a:t>chức</a:t>
            </a:r>
            <a:r>
              <a:rPr lang="en-US" b="1" dirty="0" smtClean="0"/>
              <a:t>, </a:t>
            </a:r>
            <a:r>
              <a:rPr lang="en-US" b="1" dirty="0" err="1" smtClean="0"/>
              <a:t>doanh</a:t>
            </a:r>
            <a:r>
              <a:rPr lang="en-US" b="1" dirty="0" smtClean="0"/>
              <a:t> </a:t>
            </a:r>
            <a:r>
              <a:rPr lang="en-US" b="1" dirty="0" err="1" smtClean="0"/>
              <a:t>nghiệp</a:t>
            </a:r>
            <a:r>
              <a:rPr lang="en-US" b="1" dirty="0" smtClean="0"/>
              <a:t>.</a:t>
            </a:r>
          </a:p>
          <a:p>
            <a:pPr marL="68580" indent="0" algn="just">
              <a:buNone/>
            </a:pPr>
            <a:r>
              <a:rPr lang="en-US" b="1" dirty="0" smtClean="0"/>
              <a:t>6. </a:t>
            </a:r>
            <a:r>
              <a:rPr lang="en-US" b="1" dirty="0" err="1" smtClean="0"/>
              <a:t>Cơ</a:t>
            </a:r>
            <a:r>
              <a:rPr lang="en-US" b="1" dirty="0" smtClean="0"/>
              <a:t> </a:t>
            </a:r>
            <a:r>
              <a:rPr lang="en-US" b="1" dirty="0" err="1" smtClean="0"/>
              <a:t>hội</a:t>
            </a:r>
            <a:r>
              <a:rPr lang="en-US" b="1" dirty="0" smtClean="0"/>
              <a:t> </a:t>
            </a:r>
            <a:r>
              <a:rPr lang="en-US" b="1" dirty="0" err="1" smtClean="0"/>
              <a:t>có</a:t>
            </a:r>
            <a:r>
              <a:rPr lang="en-US" b="1" dirty="0" smtClean="0"/>
              <a:t> </a:t>
            </a:r>
            <a:r>
              <a:rPr lang="en-US" b="1" dirty="0" err="1" smtClean="0"/>
              <a:t>thêm</a:t>
            </a:r>
            <a:r>
              <a:rPr lang="en-US" b="1" dirty="0" smtClean="0"/>
              <a:t> </a:t>
            </a:r>
            <a:r>
              <a:rPr lang="en-US" b="1" dirty="0" err="1" smtClean="0"/>
              <a:t>nguồn</a:t>
            </a:r>
            <a:r>
              <a:rPr lang="en-US" b="1" dirty="0" smtClean="0"/>
              <a:t> </a:t>
            </a:r>
            <a:r>
              <a:rPr lang="en-US" b="1" dirty="0" err="1" smtClean="0"/>
              <a:t>thu</a:t>
            </a:r>
            <a:r>
              <a:rPr lang="en-US" b="1" dirty="0" smtClean="0"/>
              <a:t> </a:t>
            </a:r>
            <a:r>
              <a:rPr lang="en-US" b="1" dirty="0" err="1" smtClean="0"/>
              <a:t>nhập</a:t>
            </a:r>
            <a:endParaRPr lang="en-US" b="1" dirty="0" smtClean="0"/>
          </a:p>
          <a:p>
            <a:pPr marL="68580" indent="0" algn="just">
              <a:buNone/>
            </a:pPr>
            <a:r>
              <a:rPr lang="en-US" b="1" dirty="0" smtClean="0"/>
              <a:t>7. </a:t>
            </a:r>
            <a:r>
              <a:rPr lang="en-US" b="1" dirty="0" err="1" smtClean="0"/>
              <a:t>Cơ</a:t>
            </a:r>
            <a:r>
              <a:rPr lang="en-US" b="1" dirty="0" smtClean="0"/>
              <a:t> </a:t>
            </a:r>
            <a:r>
              <a:rPr lang="en-US" b="1" dirty="0" err="1" smtClean="0"/>
              <a:t>hội</a:t>
            </a:r>
            <a:r>
              <a:rPr lang="en-US" b="1" dirty="0" smtClean="0"/>
              <a:t> </a:t>
            </a:r>
            <a:r>
              <a:rPr lang="en-US" b="1" dirty="0" err="1" smtClean="0"/>
              <a:t>được</a:t>
            </a:r>
            <a:r>
              <a:rPr lang="en-US" b="1" dirty="0" smtClean="0"/>
              <a:t> </a:t>
            </a:r>
            <a:r>
              <a:rPr lang="en-US" b="1" dirty="0" err="1" smtClean="0"/>
              <a:t>tiếp</a:t>
            </a:r>
            <a:r>
              <a:rPr lang="en-US" b="1" dirty="0" smtClean="0"/>
              <a:t> </a:t>
            </a:r>
            <a:r>
              <a:rPr lang="en-US" b="1" dirty="0" err="1" smtClean="0"/>
              <a:t>nhận</a:t>
            </a:r>
            <a:r>
              <a:rPr lang="en-US" b="1" dirty="0" smtClean="0"/>
              <a:t> </a:t>
            </a:r>
            <a:r>
              <a:rPr lang="en-US" b="1" dirty="0" err="1" smtClean="0"/>
              <a:t>chính</a:t>
            </a:r>
            <a:r>
              <a:rPr lang="en-US" b="1" dirty="0" smtClean="0"/>
              <a:t> </a:t>
            </a:r>
            <a:r>
              <a:rPr lang="en-US" b="1" dirty="0" err="1" smtClean="0"/>
              <a:t>thức</a:t>
            </a:r>
            <a:r>
              <a:rPr lang="en-US" b="1" dirty="0" smtClean="0"/>
              <a:t> </a:t>
            </a:r>
            <a:r>
              <a:rPr lang="en-US" b="1" dirty="0" err="1" smtClean="0"/>
              <a:t>tại</a:t>
            </a:r>
            <a:r>
              <a:rPr lang="en-US" b="1" dirty="0" smtClean="0"/>
              <a:t> DN </a:t>
            </a:r>
            <a:r>
              <a:rPr lang="en-US" b="1" dirty="0" err="1" smtClean="0"/>
              <a:t>thực</a:t>
            </a:r>
            <a:r>
              <a:rPr lang="en-US" b="1" dirty="0" smtClean="0"/>
              <a:t> </a:t>
            </a:r>
            <a:r>
              <a:rPr lang="en-US" b="1" dirty="0" err="1" smtClean="0"/>
              <a:t>tập</a:t>
            </a:r>
            <a:endParaRPr lang="en-US" b="1" dirty="0" smtClean="0"/>
          </a:p>
          <a:p>
            <a:pPr marL="68580" indent="0" algn="just">
              <a:buNone/>
            </a:pPr>
            <a:r>
              <a:rPr lang="en-US" b="1" dirty="0" smtClean="0"/>
              <a:t>8. </a:t>
            </a:r>
            <a:r>
              <a:rPr lang="en-US" b="1" dirty="0" err="1" smtClean="0"/>
              <a:t>Tăng</a:t>
            </a:r>
            <a:r>
              <a:rPr lang="en-US" b="1" dirty="0" smtClean="0"/>
              <a:t> </a:t>
            </a:r>
            <a:r>
              <a:rPr lang="en-US" b="1" dirty="0" err="1" smtClean="0"/>
              <a:t>cơ</a:t>
            </a:r>
            <a:r>
              <a:rPr lang="en-US" b="1" dirty="0" smtClean="0"/>
              <a:t> </a:t>
            </a:r>
            <a:r>
              <a:rPr lang="en-US" b="1" dirty="0" err="1" smtClean="0"/>
              <a:t>hội</a:t>
            </a:r>
            <a:r>
              <a:rPr lang="en-US" b="1" dirty="0" smtClean="0"/>
              <a:t> </a:t>
            </a:r>
            <a:r>
              <a:rPr lang="en-US" b="1" dirty="0" err="1" smtClean="0"/>
              <a:t>việc</a:t>
            </a:r>
            <a:r>
              <a:rPr lang="en-US" b="1" dirty="0" smtClean="0"/>
              <a:t> </a:t>
            </a:r>
            <a:r>
              <a:rPr lang="en-US" b="1" dirty="0" err="1" smtClean="0"/>
              <a:t>làm</a:t>
            </a:r>
            <a:r>
              <a:rPr lang="en-US" b="1" dirty="0" smtClean="0"/>
              <a:t> </a:t>
            </a:r>
            <a:r>
              <a:rPr lang="en-US" b="1" dirty="0" err="1" smtClean="0"/>
              <a:t>sau</a:t>
            </a:r>
            <a:r>
              <a:rPr lang="en-US" b="1" dirty="0" smtClean="0"/>
              <a:t> </a:t>
            </a:r>
            <a:r>
              <a:rPr lang="en-US" b="1" dirty="0" err="1" smtClean="0"/>
              <a:t>khi</a:t>
            </a:r>
            <a:r>
              <a:rPr lang="en-US" b="1" dirty="0" smtClean="0"/>
              <a:t> </a:t>
            </a:r>
            <a:r>
              <a:rPr lang="en-US" b="1" dirty="0" err="1" smtClean="0"/>
              <a:t>tốt</a:t>
            </a:r>
            <a:r>
              <a:rPr lang="en-US" b="1" dirty="0" smtClean="0"/>
              <a:t> </a:t>
            </a:r>
            <a:r>
              <a:rPr lang="en-US" b="1" dirty="0" err="1" smtClean="0"/>
              <a:t>nghiệp</a:t>
            </a:r>
            <a:endParaRPr lang="en-US" b="1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Thanh Mai Le_ 0936688729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5949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6096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1.</a:t>
            </a:r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</a:rPr>
              <a:t>Viết CV (Curriculum Vitae)</a:t>
            </a:r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620000" cy="4724400"/>
          </a:xfrm>
        </p:spPr>
        <p:txBody>
          <a:bodyPr/>
          <a:lstStyle/>
          <a:p>
            <a:pPr marL="525780" indent="-457200">
              <a:buAutoNum type="arabicPeriod"/>
            </a:pPr>
            <a:r>
              <a:rPr lang="en-US" b="1" dirty="0" err="1" smtClean="0"/>
              <a:t>Thông</a:t>
            </a:r>
            <a:r>
              <a:rPr lang="en-US" b="1" dirty="0" smtClean="0"/>
              <a:t> tin </a:t>
            </a:r>
            <a:r>
              <a:rPr lang="en-US" b="1" dirty="0" err="1" smtClean="0"/>
              <a:t>cá</a:t>
            </a:r>
            <a:r>
              <a:rPr lang="en-US" b="1" dirty="0" smtClean="0"/>
              <a:t> </a:t>
            </a:r>
            <a:r>
              <a:rPr lang="en-US" b="1" dirty="0" err="1" smtClean="0"/>
              <a:t>nhân</a:t>
            </a:r>
            <a:endParaRPr lang="en-US" b="1" dirty="0" smtClean="0"/>
          </a:p>
          <a:p>
            <a:pPr marL="525780" indent="-457200">
              <a:buAutoNum type="arabicPeriod"/>
            </a:pPr>
            <a:r>
              <a:rPr lang="en-US" b="1" dirty="0" err="1" smtClean="0"/>
              <a:t>Trình</a:t>
            </a:r>
            <a:r>
              <a:rPr lang="en-US" b="1" dirty="0" smtClean="0"/>
              <a:t> </a:t>
            </a:r>
            <a:r>
              <a:rPr lang="en-US" b="1" dirty="0" err="1" smtClean="0"/>
              <a:t>độ</a:t>
            </a:r>
            <a:r>
              <a:rPr lang="en-US" b="1" dirty="0"/>
              <a:t> </a:t>
            </a:r>
            <a:r>
              <a:rPr lang="en-US" b="1" dirty="0" err="1" smtClean="0"/>
              <a:t>học</a:t>
            </a:r>
            <a:r>
              <a:rPr lang="en-US" b="1" dirty="0" smtClean="0"/>
              <a:t> </a:t>
            </a:r>
            <a:r>
              <a:rPr lang="en-US" b="1" dirty="0" err="1" smtClean="0"/>
              <a:t>vấn</a:t>
            </a:r>
            <a:r>
              <a:rPr lang="en-US" b="1" dirty="0" smtClean="0"/>
              <a:t>/</a:t>
            </a:r>
            <a:r>
              <a:rPr lang="en-US" b="1" dirty="0" err="1" smtClean="0"/>
              <a:t>thành</a:t>
            </a:r>
            <a:r>
              <a:rPr lang="en-US" b="1" dirty="0" smtClean="0"/>
              <a:t> </a:t>
            </a:r>
            <a:r>
              <a:rPr lang="en-US" b="1" dirty="0" err="1" smtClean="0"/>
              <a:t>tích</a:t>
            </a:r>
            <a:r>
              <a:rPr lang="en-US" b="1" dirty="0" smtClean="0"/>
              <a:t> </a:t>
            </a:r>
            <a:r>
              <a:rPr lang="en-US" b="1" dirty="0" err="1" smtClean="0"/>
              <a:t>học</a:t>
            </a:r>
            <a:r>
              <a:rPr lang="en-US" b="1" dirty="0" smtClean="0"/>
              <a:t> </a:t>
            </a:r>
            <a:r>
              <a:rPr lang="en-US" b="1" dirty="0" err="1" smtClean="0"/>
              <a:t>tập</a:t>
            </a:r>
            <a:r>
              <a:rPr lang="en-US" b="1" dirty="0" smtClean="0"/>
              <a:t> ( </a:t>
            </a:r>
            <a:r>
              <a:rPr lang="en-US" b="1" dirty="0" err="1" smtClean="0"/>
              <a:t>nếu</a:t>
            </a:r>
            <a:r>
              <a:rPr lang="en-US" b="1" dirty="0" smtClean="0"/>
              <a:t> </a:t>
            </a:r>
            <a:r>
              <a:rPr lang="en-US" b="1" dirty="0" err="1" smtClean="0"/>
              <a:t>có</a:t>
            </a:r>
            <a:r>
              <a:rPr lang="en-US" b="1" dirty="0" smtClean="0"/>
              <a:t>)</a:t>
            </a:r>
          </a:p>
          <a:p>
            <a:pPr marL="525780" indent="-457200">
              <a:buAutoNum type="arabicPeriod"/>
            </a:pPr>
            <a:r>
              <a:rPr lang="en-US" b="1" dirty="0" err="1" smtClean="0"/>
              <a:t>Mục</a:t>
            </a:r>
            <a:r>
              <a:rPr lang="en-US" b="1" dirty="0" smtClean="0"/>
              <a:t> </a:t>
            </a:r>
            <a:r>
              <a:rPr lang="en-US" b="1" dirty="0" err="1" smtClean="0"/>
              <a:t>tiêu</a:t>
            </a:r>
            <a:r>
              <a:rPr lang="en-US" b="1" dirty="0" smtClean="0"/>
              <a:t> </a:t>
            </a:r>
            <a:r>
              <a:rPr lang="en-US" b="1" dirty="0" err="1" smtClean="0"/>
              <a:t>nghề</a:t>
            </a:r>
            <a:r>
              <a:rPr lang="en-US" b="1" dirty="0" smtClean="0"/>
              <a:t> </a:t>
            </a:r>
            <a:r>
              <a:rPr lang="en-US" b="1" dirty="0" err="1" smtClean="0"/>
              <a:t>nghiệp</a:t>
            </a:r>
            <a:endParaRPr lang="en-US" b="1" dirty="0" smtClean="0"/>
          </a:p>
          <a:p>
            <a:pPr marL="525780" indent="-457200">
              <a:buAutoNum type="arabicPeriod"/>
            </a:pPr>
            <a:r>
              <a:rPr lang="en-US" b="1" dirty="0" err="1" smtClean="0"/>
              <a:t>Kinh</a:t>
            </a:r>
            <a:r>
              <a:rPr lang="en-US" b="1" dirty="0" smtClean="0"/>
              <a:t> </a:t>
            </a:r>
            <a:r>
              <a:rPr lang="en-US" b="1" dirty="0" err="1" smtClean="0"/>
              <a:t>nghiệm</a:t>
            </a:r>
            <a:r>
              <a:rPr lang="en-US" b="1" dirty="0" smtClean="0"/>
              <a:t> </a:t>
            </a:r>
            <a:r>
              <a:rPr lang="en-US" b="1" dirty="0" err="1" smtClean="0"/>
              <a:t>làm</a:t>
            </a:r>
            <a:r>
              <a:rPr lang="en-US" b="1" dirty="0" smtClean="0"/>
              <a:t> </a:t>
            </a:r>
            <a:r>
              <a:rPr lang="en-US" b="1" dirty="0" err="1" smtClean="0"/>
              <a:t>việc</a:t>
            </a:r>
            <a:r>
              <a:rPr lang="en-US" b="1" dirty="0" smtClean="0"/>
              <a:t> (</a:t>
            </a:r>
            <a:r>
              <a:rPr lang="en-US" b="1" dirty="0" err="1" smtClean="0"/>
              <a:t>làm</a:t>
            </a:r>
            <a:r>
              <a:rPr lang="en-US" b="1" dirty="0" smtClean="0"/>
              <a:t> </a:t>
            </a:r>
            <a:r>
              <a:rPr lang="en-US" b="1" dirty="0" err="1" smtClean="0"/>
              <a:t>thêm</a:t>
            </a:r>
            <a:r>
              <a:rPr lang="en-US" b="1" dirty="0" smtClean="0"/>
              <a:t>)/</a:t>
            </a:r>
            <a:r>
              <a:rPr lang="en-US" b="1" dirty="0" err="1" smtClean="0"/>
              <a:t>các</a:t>
            </a:r>
            <a:r>
              <a:rPr lang="en-US" b="1" dirty="0" smtClean="0"/>
              <a:t> </a:t>
            </a:r>
            <a:r>
              <a:rPr lang="en-US" b="1" dirty="0" err="1" smtClean="0"/>
              <a:t>hoạt</a:t>
            </a:r>
            <a:r>
              <a:rPr lang="en-US" b="1" dirty="0" smtClean="0"/>
              <a:t> </a:t>
            </a:r>
            <a:r>
              <a:rPr lang="en-US" b="1" dirty="0" err="1" smtClean="0"/>
              <a:t>động</a:t>
            </a:r>
            <a:r>
              <a:rPr lang="en-US" b="1" dirty="0" smtClean="0"/>
              <a:t> </a:t>
            </a:r>
            <a:r>
              <a:rPr lang="en-US" b="1" dirty="0" err="1" smtClean="0"/>
              <a:t>ngoại</a:t>
            </a:r>
            <a:r>
              <a:rPr lang="en-US" b="1" dirty="0" smtClean="0"/>
              <a:t> </a:t>
            </a:r>
            <a:r>
              <a:rPr lang="en-US" b="1" dirty="0" err="1" smtClean="0"/>
              <a:t>khóa</a:t>
            </a:r>
            <a:r>
              <a:rPr lang="en-US" b="1" dirty="0" smtClean="0"/>
              <a:t>.</a:t>
            </a:r>
          </a:p>
          <a:p>
            <a:pPr marL="525780" indent="-457200">
              <a:buAutoNum type="arabicPeriod"/>
            </a:pPr>
            <a:r>
              <a:rPr lang="en-US" b="1" dirty="0" err="1" smtClean="0"/>
              <a:t>Các</a:t>
            </a:r>
            <a:r>
              <a:rPr lang="en-US" b="1" dirty="0" smtClean="0"/>
              <a:t> </a:t>
            </a:r>
            <a:r>
              <a:rPr lang="en-US" b="1" dirty="0" err="1" smtClean="0"/>
              <a:t>kỹ</a:t>
            </a:r>
            <a:r>
              <a:rPr lang="en-US" b="1" dirty="0" smtClean="0"/>
              <a:t> </a:t>
            </a:r>
            <a:r>
              <a:rPr lang="en-US" b="1" dirty="0" err="1" smtClean="0"/>
              <a:t>năng</a:t>
            </a:r>
            <a:r>
              <a:rPr lang="en-US" b="1" dirty="0" smtClean="0"/>
              <a:t> </a:t>
            </a:r>
            <a:r>
              <a:rPr lang="en-US" b="1" dirty="0" err="1" smtClean="0"/>
              <a:t>phục</a:t>
            </a:r>
            <a:r>
              <a:rPr lang="en-US" b="1" dirty="0" smtClean="0"/>
              <a:t> </a:t>
            </a:r>
            <a:r>
              <a:rPr lang="en-US" b="1" dirty="0" err="1" smtClean="0"/>
              <a:t>vụ</a:t>
            </a:r>
            <a:r>
              <a:rPr lang="en-US" b="1" dirty="0" smtClean="0"/>
              <a:t> </a:t>
            </a:r>
            <a:r>
              <a:rPr lang="en-US" b="1" dirty="0" err="1" smtClean="0"/>
              <a:t>công</a:t>
            </a:r>
            <a:r>
              <a:rPr lang="en-US" b="1" dirty="0" smtClean="0"/>
              <a:t> </a:t>
            </a:r>
            <a:r>
              <a:rPr lang="en-US" b="1" dirty="0" err="1" smtClean="0"/>
              <a:t>việc</a:t>
            </a:r>
            <a:endParaRPr lang="en-US" b="1" dirty="0" smtClean="0"/>
          </a:p>
          <a:p>
            <a:pPr marL="525780" indent="-457200">
              <a:buAutoNum type="arabicPeriod"/>
            </a:pPr>
            <a:r>
              <a:rPr lang="en-US" b="1" dirty="0" err="1" smtClean="0"/>
              <a:t>Sở</a:t>
            </a:r>
            <a:r>
              <a:rPr lang="en-US" b="1" dirty="0" smtClean="0"/>
              <a:t> </a:t>
            </a:r>
            <a:r>
              <a:rPr lang="en-US" b="1" dirty="0" err="1" smtClean="0"/>
              <a:t>thích</a:t>
            </a:r>
            <a:r>
              <a:rPr lang="en-US" b="1" dirty="0" smtClean="0"/>
              <a:t>/ </a:t>
            </a:r>
            <a:r>
              <a:rPr lang="en-US" b="1" dirty="0" err="1" smtClean="0"/>
              <a:t>điểm</a:t>
            </a:r>
            <a:r>
              <a:rPr lang="en-US" b="1" dirty="0" smtClean="0"/>
              <a:t> </a:t>
            </a:r>
            <a:r>
              <a:rPr lang="en-US" b="1" dirty="0" err="1" smtClean="0"/>
              <a:t>mạnh</a:t>
            </a:r>
            <a:r>
              <a:rPr lang="en-US" b="1" dirty="0" smtClean="0"/>
              <a:t>/</a:t>
            </a:r>
            <a:r>
              <a:rPr lang="en-US" b="1" dirty="0" err="1" smtClean="0"/>
              <a:t>điểm</a:t>
            </a:r>
            <a:r>
              <a:rPr lang="en-US" b="1" dirty="0" smtClean="0"/>
              <a:t> </a:t>
            </a:r>
            <a:r>
              <a:rPr lang="en-US" b="1" dirty="0" err="1" smtClean="0"/>
              <a:t>yếu</a:t>
            </a:r>
            <a:endParaRPr lang="en-US" b="1" dirty="0" smtClean="0"/>
          </a:p>
          <a:p>
            <a:pPr marL="525780" indent="-457200">
              <a:buAutoNum type="arabicPeriod"/>
            </a:pPr>
            <a:r>
              <a:rPr lang="en-US" b="1" dirty="0" err="1" smtClean="0"/>
              <a:t>Thông</a:t>
            </a:r>
            <a:r>
              <a:rPr lang="en-US" b="1" dirty="0" smtClean="0"/>
              <a:t> tin </a:t>
            </a:r>
            <a:r>
              <a:rPr lang="en-US" b="1" dirty="0" err="1" smtClean="0"/>
              <a:t>người</a:t>
            </a:r>
            <a:r>
              <a:rPr lang="en-US" b="1" dirty="0" smtClean="0"/>
              <a:t> </a:t>
            </a:r>
            <a:r>
              <a:rPr lang="en-US" b="1" dirty="0" err="1" smtClean="0"/>
              <a:t>tham</a:t>
            </a:r>
            <a:r>
              <a:rPr lang="en-US" b="1" dirty="0" smtClean="0"/>
              <a:t> </a:t>
            </a:r>
            <a:r>
              <a:rPr lang="en-US" b="1" dirty="0" err="1" smtClean="0"/>
              <a:t>khảo</a:t>
            </a:r>
            <a:r>
              <a:rPr lang="en-US" b="1" dirty="0" smtClean="0"/>
              <a:t>.</a:t>
            </a:r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Thanh Mai Le_ 0936688729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998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620000" cy="685800"/>
          </a:xfrm>
        </p:spPr>
        <p:txBody>
          <a:bodyPr>
            <a:normAutofit/>
          </a:bodyPr>
          <a:lstStyle/>
          <a:p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</a:t>
            </a:r>
            <a:r>
              <a:rPr lang="en-US" sz="32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 </a:t>
            </a:r>
            <a:r>
              <a:rPr lang="en-US" sz="3200" b="1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Định</a:t>
            </a:r>
            <a:r>
              <a:rPr lang="en-US" sz="32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200" b="1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hướng</a:t>
            </a:r>
            <a:r>
              <a:rPr lang="en-US" sz="32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200" b="1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rõ</a:t>
            </a:r>
            <a:r>
              <a:rPr lang="en-US" sz="32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200" b="1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môi</a:t>
            </a:r>
            <a:r>
              <a:rPr lang="en-US" sz="32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200" b="1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trường</a:t>
            </a:r>
            <a:r>
              <a:rPr lang="en-US" sz="32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200" b="1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thực</a:t>
            </a:r>
            <a:r>
              <a:rPr lang="en-US" sz="32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200" b="1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tập</a:t>
            </a:r>
            <a:endParaRPr lang="en-US" sz="3200" b="1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620000" cy="5562600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en-US" dirty="0" err="1" smtClean="0"/>
              <a:t>Trước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bắt</a:t>
            </a:r>
            <a:r>
              <a:rPr lang="en-US" dirty="0" smtClean="0"/>
              <a:t> </a:t>
            </a:r>
            <a:r>
              <a:rPr lang="en-US" dirty="0" err="1" smtClean="0"/>
              <a:t>tay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tìm</a:t>
            </a:r>
            <a:r>
              <a:rPr lang="en-US" dirty="0" smtClean="0"/>
              <a:t> </a:t>
            </a:r>
            <a:r>
              <a:rPr lang="en-US" dirty="0" err="1" smtClean="0"/>
              <a:t>môi</a:t>
            </a:r>
            <a:r>
              <a:rPr lang="en-US" dirty="0" smtClean="0"/>
              <a:t> </a:t>
            </a:r>
            <a:r>
              <a:rPr lang="en-US" dirty="0" err="1" smtClean="0"/>
              <a:t>trường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bạn</a:t>
            </a:r>
            <a:r>
              <a:rPr lang="en-US" dirty="0" smtClean="0"/>
              <a:t> </a:t>
            </a:r>
            <a:r>
              <a:rPr lang="en-US" dirty="0" err="1" smtClean="0"/>
              <a:t>nên</a:t>
            </a:r>
            <a:r>
              <a:rPr lang="en-US" dirty="0" smtClean="0"/>
              <a:t>:</a:t>
            </a:r>
          </a:p>
          <a:p>
            <a:pPr marL="571500" indent="-457200">
              <a:buAutoNum type="arabicPeriod"/>
            </a:pP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hướng</a:t>
            </a:r>
            <a:r>
              <a:rPr lang="en-US" dirty="0" smtClean="0"/>
              <a:t> </a:t>
            </a:r>
            <a:r>
              <a:rPr lang="en-US" dirty="0" err="1" smtClean="0"/>
              <a:t>cụ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, </a:t>
            </a:r>
            <a:r>
              <a:rPr lang="en-US" dirty="0" err="1" smtClean="0"/>
              <a:t>rõ</a:t>
            </a:r>
            <a:r>
              <a:rPr lang="en-US" dirty="0" smtClean="0"/>
              <a:t> </a:t>
            </a:r>
            <a:r>
              <a:rPr lang="en-US" dirty="0" err="1" smtClean="0"/>
              <a:t>ràng</a:t>
            </a:r>
            <a:endParaRPr lang="en-US" dirty="0" smtClean="0"/>
          </a:p>
          <a:p>
            <a:pPr marL="571500" indent="-457200">
              <a:buAutoNum type="arabicPeriod"/>
            </a:pPr>
            <a:r>
              <a:rPr lang="en-US" dirty="0" err="1" smtClean="0"/>
              <a:t>Chọn</a:t>
            </a:r>
            <a:r>
              <a:rPr lang="en-US" dirty="0" smtClean="0"/>
              <a:t> </a:t>
            </a:r>
            <a:r>
              <a:rPr lang="en-US" dirty="0" err="1" smtClean="0"/>
              <a:t>nơi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phù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ngành</a:t>
            </a:r>
            <a:r>
              <a:rPr lang="en-US" dirty="0" smtClean="0"/>
              <a:t> </a:t>
            </a:r>
            <a:r>
              <a:rPr lang="en-US" dirty="0" err="1" smtClean="0"/>
              <a:t>nghề</a:t>
            </a:r>
            <a:r>
              <a:rPr lang="en-US" dirty="0" smtClean="0"/>
              <a:t> </a:t>
            </a:r>
            <a:r>
              <a:rPr lang="en-US" dirty="0" err="1" smtClean="0"/>
              <a:t>bạn</a:t>
            </a:r>
            <a:r>
              <a:rPr lang="en-US" dirty="0" smtClean="0"/>
              <a:t> </a:t>
            </a:r>
            <a:r>
              <a:rPr lang="en-US" dirty="0" err="1" smtClean="0"/>
              <a:t>muốn</a:t>
            </a:r>
            <a:r>
              <a:rPr lang="en-US" dirty="0" smtClean="0"/>
              <a:t> </a:t>
            </a:r>
            <a:r>
              <a:rPr lang="en-US" dirty="0" err="1" smtClean="0"/>
              <a:t>gắn</a:t>
            </a:r>
            <a:r>
              <a:rPr lang="en-US" dirty="0" smtClean="0"/>
              <a:t> </a:t>
            </a:r>
            <a:r>
              <a:rPr lang="en-US" dirty="0" err="1" smtClean="0"/>
              <a:t>bó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trương</a:t>
            </a:r>
            <a:r>
              <a:rPr lang="en-US" dirty="0" smtClean="0"/>
              <a:t> </a:t>
            </a:r>
            <a:r>
              <a:rPr lang="en-US" dirty="0" err="1" smtClean="0"/>
              <a:t>lai</a:t>
            </a:r>
            <a:r>
              <a:rPr lang="en-US" dirty="0" smtClean="0"/>
              <a:t>.</a:t>
            </a:r>
          </a:p>
          <a:p>
            <a:pPr marL="571500" indent="-457200">
              <a:buAutoNum type="arabicPeriod"/>
            </a:pPr>
            <a:r>
              <a:rPr lang="en-US" dirty="0" err="1" smtClean="0"/>
              <a:t>Lập</a:t>
            </a:r>
            <a:r>
              <a:rPr lang="en-US" dirty="0" smtClean="0"/>
              <a:t> </a:t>
            </a:r>
            <a:r>
              <a:rPr lang="en-US" dirty="0" err="1" smtClean="0"/>
              <a:t>kế</a:t>
            </a:r>
            <a:r>
              <a:rPr lang="en-US" dirty="0" smtClean="0"/>
              <a:t> </a:t>
            </a:r>
            <a:r>
              <a:rPr lang="en-US" dirty="0" err="1" smtClean="0"/>
              <a:t>hoạch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 </a:t>
            </a:r>
            <a:r>
              <a:rPr lang="en-US" dirty="0" err="1" smtClean="0"/>
              <a:t>tìm</a:t>
            </a:r>
            <a:r>
              <a:rPr lang="en-US" dirty="0" smtClean="0"/>
              <a:t> </a:t>
            </a:r>
            <a:r>
              <a:rPr lang="en-US" dirty="0" err="1" smtClean="0"/>
              <a:t>kiếm</a:t>
            </a:r>
            <a:r>
              <a:rPr lang="en-US" dirty="0" smtClean="0"/>
              <a:t> </a:t>
            </a:r>
            <a:r>
              <a:rPr lang="en-US" dirty="0" err="1" smtClean="0"/>
              <a:t>môi</a:t>
            </a:r>
            <a:r>
              <a:rPr lang="en-US" dirty="0" smtClean="0"/>
              <a:t> </a:t>
            </a:r>
            <a:r>
              <a:rPr lang="en-US" dirty="0" err="1" smtClean="0"/>
              <a:t>trường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tập</a:t>
            </a:r>
            <a:endParaRPr lang="en-US" dirty="0" smtClean="0"/>
          </a:p>
          <a:p>
            <a:pPr marL="114300" indent="0">
              <a:buNone/>
            </a:pPr>
            <a:r>
              <a:rPr lang="en-US" i="1" dirty="0" smtClean="0"/>
              <a:t>VD: </a:t>
            </a:r>
            <a:r>
              <a:rPr lang="en-US" i="1" dirty="0" err="1" smtClean="0"/>
              <a:t>Lập</a:t>
            </a:r>
            <a:r>
              <a:rPr lang="en-US" i="1" dirty="0" smtClean="0"/>
              <a:t> </a:t>
            </a:r>
            <a:r>
              <a:rPr lang="en-US" i="1" dirty="0" err="1" smtClean="0"/>
              <a:t>danh</a:t>
            </a:r>
            <a:r>
              <a:rPr lang="en-US" i="1" dirty="0" smtClean="0"/>
              <a:t> </a:t>
            </a:r>
            <a:r>
              <a:rPr lang="en-US" i="1" dirty="0" err="1" smtClean="0"/>
              <a:t>sách</a:t>
            </a:r>
            <a:r>
              <a:rPr lang="en-US" i="1" dirty="0" smtClean="0"/>
              <a:t> </a:t>
            </a:r>
            <a:r>
              <a:rPr lang="en-US" i="1" dirty="0" err="1" smtClean="0"/>
              <a:t>các</a:t>
            </a:r>
            <a:r>
              <a:rPr lang="en-US" i="1" dirty="0" smtClean="0"/>
              <a:t> DN </a:t>
            </a:r>
            <a:r>
              <a:rPr lang="en-US" i="1" dirty="0" err="1" smtClean="0"/>
              <a:t>có</a:t>
            </a:r>
            <a:r>
              <a:rPr lang="en-US" i="1" dirty="0" smtClean="0"/>
              <a:t> </a:t>
            </a:r>
            <a:r>
              <a:rPr lang="en-US" i="1" dirty="0" err="1" smtClean="0"/>
              <a:t>môi</a:t>
            </a:r>
            <a:r>
              <a:rPr lang="en-US" i="1" dirty="0" smtClean="0"/>
              <a:t> </a:t>
            </a:r>
            <a:r>
              <a:rPr lang="en-US" i="1" dirty="0" err="1" smtClean="0"/>
              <a:t>trường</a:t>
            </a:r>
            <a:r>
              <a:rPr lang="en-US" i="1" dirty="0" smtClean="0"/>
              <a:t> </a:t>
            </a:r>
            <a:r>
              <a:rPr lang="en-US" i="1" dirty="0" err="1" smtClean="0"/>
              <a:t>làm</a:t>
            </a:r>
            <a:r>
              <a:rPr lang="en-US" i="1" dirty="0" smtClean="0"/>
              <a:t> </a:t>
            </a:r>
            <a:r>
              <a:rPr lang="en-US" i="1" dirty="0" err="1" smtClean="0"/>
              <a:t>việc</a:t>
            </a:r>
            <a:r>
              <a:rPr lang="en-US" i="1" dirty="0" smtClean="0"/>
              <a:t> </a:t>
            </a:r>
            <a:r>
              <a:rPr lang="en-US" i="1" dirty="0" err="1" smtClean="0"/>
              <a:t>tốt</a:t>
            </a:r>
            <a:r>
              <a:rPr lang="en-US" i="1" dirty="0" smtClean="0"/>
              <a:t> </a:t>
            </a:r>
            <a:r>
              <a:rPr lang="en-US" i="1" dirty="0" err="1" smtClean="0"/>
              <a:t>hoặc</a:t>
            </a:r>
            <a:r>
              <a:rPr lang="en-US" i="1" dirty="0" smtClean="0"/>
              <a:t> </a:t>
            </a:r>
            <a:r>
              <a:rPr lang="en-US" i="1" dirty="0" err="1" smtClean="0"/>
              <a:t>phù</a:t>
            </a:r>
            <a:r>
              <a:rPr lang="en-US" i="1" dirty="0" smtClean="0"/>
              <a:t> </a:t>
            </a:r>
            <a:r>
              <a:rPr lang="en-US" i="1" dirty="0" err="1" smtClean="0"/>
              <a:t>hợp</a:t>
            </a:r>
            <a:r>
              <a:rPr lang="en-US" i="1" dirty="0" smtClean="0"/>
              <a:t> </a:t>
            </a:r>
            <a:r>
              <a:rPr lang="en-US" i="1" dirty="0" err="1" smtClean="0"/>
              <a:t>với</a:t>
            </a:r>
            <a:r>
              <a:rPr lang="en-US" i="1" dirty="0" smtClean="0"/>
              <a:t> </a:t>
            </a:r>
            <a:r>
              <a:rPr lang="en-US" i="1" dirty="0" err="1" smtClean="0"/>
              <a:t>ngành</a:t>
            </a:r>
            <a:r>
              <a:rPr lang="en-US" i="1" dirty="0" smtClean="0"/>
              <a:t> </a:t>
            </a:r>
            <a:r>
              <a:rPr lang="en-US" i="1" dirty="0" err="1" smtClean="0"/>
              <a:t>nghề</a:t>
            </a:r>
            <a:r>
              <a:rPr lang="en-US" i="1" dirty="0" smtClean="0"/>
              <a:t> </a:t>
            </a:r>
            <a:r>
              <a:rPr lang="en-US" i="1" dirty="0" err="1" smtClean="0"/>
              <a:t>của</a:t>
            </a:r>
            <a:r>
              <a:rPr lang="en-US" i="1" dirty="0" smtClean="0"/>
              <a:t> </a:t>
            </a:r>
            <a:r>
              <a:rPr lang="en-US" i="1" dirty="0" err="1" smtClean="0"/>
              <a:t>bạn</a:t>
            </a:r>
            <a:r>
              <a:rPr lang="en-US" i="1" dirty="0" smtClean="0"/>
              <a:t>.</a:t>
            </a:r>
          </a:p>
          <a:p>
            <a:pPr marL="114300" indent="0">
              <a:buNone/>
            </a:pPr>
            <a:r>
              <a:rPr lang="en-US" b="1" u="sng" dirty="0" err="1" smtClean="0">
                <a:solidFill>
                  <a:schemeClr val="accent6"/>
                </a:solidFill>
              </a:rPr>
              <a:t>Lời</a:t>
            </a:r>
            <a:r>
              <a:rPr lang="en-US" b="1" u="sng" dirty="0" smtClean="0">
                <a:solidFill>
                  <a:schemeClr val="accent6"/>
                </a:solidFill>
              </a:rPr>
              <a:t> </a:t>
            </a:r>
            <a:r>
              <a:rPr lang="en-US" b="1" u="sng" dirty="0" err="1" smtClean="0">
                <a:solidFill>
                  <a:schemeClr val="accent6"/>
                </a:solidFill>
              </a:rPr>
              <a:t>khuyên</a:t>
            </a:r>
            <a:r>
              <a:rPr lang="en-US" dirty="0" smtClean="0"/>
              <a:t>: </a:t>
            </a:r>
            <a:r>
              <a:rPr lang="en-US" dirty="0" err="1" smtClean="0"/>
              <a:t>Đừng</a:t>
            </a:r>
            <a:r>
              <a:rPr lang="en-US" dirty="0" smtClean="0"/>
              <a:t> </a:t>
            </a:r>
            <a:r>
              <a:rPr lang="en-US" dirty="0" err="1" smtClean="0"/>
              <a:t>chờ</a:t>
            </a:r>
            <a:r>
              <a:rPr lang="en-US" dirty="0" smtClean="0"/>
              <a:t> </a:t>
            </a:r>
            <a:r>
              <a:rPr lang="en-US" dirty="0" err="1" smtClean="0"/>
              <a:t>Doanh</a:t>
            </a:r>
            <a:r>
              <a:rPr lang="en-US" dirty="0" smtClean="0"/>
              <a:t> </a:t>
            </a:r>
            <a:r>
              <a:rPr lang="en-US" dirty="0" err="1" smtClean="0"/>
              <a:t>Nghiệp</a:t>
            </a:r>
            <a:r>
              <a:rPr lang="en-US" dirty="0" smtClean="0"/>
              <a:t> </a:t>
            </a:r>
            <a:r>
              <a:rPr lang="en-US" dirty="0" err="1" smtClean="0"/>
              <a:t>đăng</a:t>
            </a:r>
            <a:r>
              <a:rPr lang="en-US" dirty="0" smtClean="0"/>
              <a:t> tin </a:t>
            </a:r>
            <a:r>
              <a:rPr lang="en-US" dirty="0" err="1" smtClean="0"/>
              <a:t>mới</a:t>
            </a:r>
            <a:r>
              <a:rPr lang="en-US" dirty="0" smtClean="0"/>
              <a:t> </a:t>
            </a:r>
            <a:r>
              <a:rPr lang="en-US" dirty="0" err="1" smtClean="0"/>
              <a:t>nộp</a:t>
            </a:r>
            <a:r>
              <a:rPr lang="en-US" dirty="0" smtClean="0"/>
              <a:t> </a:t>
            </a:r>
            <a:r>
              <a:rPr lang="en-US" dirty="0" err="1" smtClean="0"/>
              <a:t>đơn</a:t>
            </a:r>
            <a:r>
              <a:rPr lang="en-US" dirty="0" smtClean="0"/>
              <a:t>, </a:t>
            </a:r>
            <a:r>
              <a:rPr lang="en-US" dirty="0" err="1" smtClean="0"/>
              <a:t>hãy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chủ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tìm</a:t>
            </a:r>
            <a:r>
              <a:rPr lang="en-US" dirty="0" smtClean="0"/>
              <a:t> </a:t>
            </a:r>
            <a:r>
              <a:rPr lang="en-US" dirty="0" err="1" smtClean="0"/>
              <a:t>kiếm</a:t>
            </a:r>
            <a:r>
              <a:rPr lang="en-US" dirty="0" smtClean="0"/>
              <a:t> </a:t>
            </a:r>
            <a:r>
              <a:rPr lang="en-US" dirty="0" err="1" smtClean="0"/>
              <a:t>môi</a:t>
            </a:r>
            <a:r>
              <a:rPr lang="en-US" dirty="0" smtClean="0"/>
              <a:t> </a:t>
            </a:r>
            <a:r>
              <a:rPr lang="en-US" dirty="0" err="1" smtClean="0"/>
              <a:t>trường</a:t>
            </a:r>
            <a:r>
              <a:rPr lang="en-US" dirty="0" smtClean="0"/>
              <a:t> </a:t>
            </a:r>
            <a:r>
              <a:rPr lang="en-US" dirty="0" err="1" smtClean="0"/>
              <a:t>tốt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trải</a:t>
            </a:r>
            <a:r>
              <a:rPr lang="en-US" dirty="0" smtClean="0"/>
              <a:t> </a:t>
            </a:r>
            <a:r>
              <a:rPr lang="en-US" dirty="0" err="1" smtClean="0"/>
              <a:t>nghiệm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hỏi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641448" y="5852160"/>
            <a:ext cx="3502152" cy="100584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Thanh Mai Le_ 0936688729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9365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533400"/>
            <a:ext cx="7024744" cy="6096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3</a:t>
            </a:r>
            <a:r>
              <a:rPr lang="en-US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 </a:t>
            </a:r>
            <a:r>
              <a:rPr lang="en-US" b="1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Hãy</a:t>
            </a:r>
            <a:r>
              <a:rPr lang="en-US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b="1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chăm</a:t>
            </a:r>
            <a:r>
              <a:rPr lang="en-US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b="1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chỉ</a:t>
            </a:r>
            <a:endParaRPr lang="en-US" b="1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371600"/>
            <a:ext cx="6777317" cy="4876800"/>
          </a:xfrm>
        </p:spPr>
        <p:txBody>
          <a:bodyPr>
            <a:noAutofit/>
          </a:bodyPr>
          <a:lstStyle/>
          <a:p>
            <a:r>
              <a:rPr lang="en-US" b="1" dirty="0" err="1" smtClean="0"/>
              <a:t>Hãy</a:t>
            </a:r>
            <a:r>
              <a:rPr lang="en-US" b="1" dirty="0" smtClean="0"/>
              <a:t> </a:t>
            </a:r>
            <a:r>
              <a:rPr lang="en-US" b="1" dirty="0" err="1" smtClean="0"/>
              <a:t>chăm</a:t>
            </a:r>
            <a:r>
              <a:rPr lang="en-US" b="1" dirty="0" smtClean="0"/>
              <a:t> </a:t>
            </a:r>
            <a:r>
              <a:rPr lang="en-US" b="1" dirty="0" err="1" smtClean="0"/>
              <a:t>chỉ</a:t>
            </a:r>
            <a:r>
              <a:rPr lang="en-US" b="1" dirty="0" smtClean="0"/>
              <a:t> </a:t>
            </a:r>
            <a:r>
              <a:rPr lang="en-US" b="1" dirty="0" err="1" smtClean="0"/>
              <a:t>từ</a:t>
            </a:r>
            <a:r>
              <a:rPr lang="en-US" b="1" dirty="0" smtClean="0"/>
              <a:t> </a:t>
            </a:r>
            <a:r>
              <a:rPr lang="en-US" b="1" dirty="0" err="1" smtClean="0"/>
              <a:t>những</a:t>
            </a:r>
            <a:r>
              <a:rPr lang="en-US" b="1" dirty="0" smtClean="0"/>
              <a:t> </a:t>
            </a:r>
            <a:r>
              <a:rPr lang="en-US" b="1" dirty="0" err="1" smtClean="0"/>
              <a:t>việc</a:t>
            </a:r>
            <a:r>
              <a:rPr lang="en-US" b="1" dirty="0" smtClean="0"/>
              <a:t> </a:t>
            </a:r>
            <a:r>
              <a:rPr lang="en-US" b="1" dirty="0" err="1" smtClean="0"/>
              <a:t>nhỏ</a:t>
            </a:r>
            <a:r>
              <a:rPr lang="en-US" b="1" dirty="0" smtClean="0"/>
              <a:t> </a:t>
            </a:r>
            <a:r>
              <a:rPr lang="en-US" b="1" dirty="0" err="1" smtClean="0"/>
              <a:t>nhất</a:t>
            </a:r>
            <a:r>
              <a:rPr lang="en-US" b="1" dirty="0" smtClean="0"/>
              <a:t> </a:t>
            </a:r>
            <a:r>
              <a:rPr lang="en-US" b="1" dirty="0" err="1" smtClean="0"/>
              <a:t>như</a:t>
            </a:r>
            <a:r>
              <a:rPr lang="en-US" b="1" dirty="0" smtClean="0"/>
              <a:t>:</a:t>
            </a:r>
          </a:p>
          <a:p>
            <a:pPr marL="571500" indent="-457200">
              <a:buAutoNum type="arabicPeriod"/>
            </a:pPr>
            <a:r>
              <a:rPr lang="en-US" b="1" dirty="0" err="1" smtClean="0"/>
              <a:t>Pha</a:t>
            </a:r>
            <a:r>
              <a:rPr lang="en-US" b="1" dirty="0" smtClean="0"/>
              <a:t> </a:t>
            </a:r>
            <a:r>
              <a:rPr lang="en-US" b="1" dirty="0" err="1" smtClean="0"/>
              <a:t>trà</a:t>
            </a:r>
            <a:endParaRPr lang="en-US" b="1" dirty="0" smtClean="0"/>
          </a:p>
          <a:p>
            <a:pPr marL="571500" indent="-457200">
              <a:buAutoNum type="arabicPeriod"/>
            </a:pPr>
            <a:r>
              <a:rPr lang="en-US" b="1" dirty="0" err="1" smtClean="0"/>
              <a:t>Rót</a:t>
            </a:r>
            <a:r>
              <a:rPr lang="en-US" b="1" dirty="0" smtClean="0"/>
              <a:t> </a:t>
            </a:r>
            <a:r>
              <a:rPr lang="en-US" b="1" dirty="0" err="1" smtClean="0"/>
              <a:t>nước</a:t>
            </a:r>
            <a:endParaRPr lang="en-US" b="1" dirty="0" smtClean="0"/>
          </a:p>
          <a:p>
            <a:pPr marL="571500" indent="-457200">
              <a:buAutoNum type="arabicPeriod"/>
            </a:pPr>
            <a:r>
              <a:rPr lang="en-US" b="1" dirty="0" smtClean="0"/>
              <a:t>Photo </a:t>
            </a:r>
            <a:r>
              <a:rPr lang="en-US" b="1" dirty="0" err="1" smtClean="0"/>
              <a:t>tài</a:t>
            </a:r>
            <a:r>
              <a:rPr lang="en-US" b="1" dirty="0" smtClean="0"/>
              <a:t> </a:t>
            </a:r>
            <a:r>
              <a:rPr lang="en-US" b="1" dirty="0" err="1" smtClean="0"/>
              <a:t>liệu</a:t>
            </a:r>
            <a:r>
              <a:rPr lang="en-US" b="1" dirty="0" smtClean="0"/>
              <a:t>, scan, </a:t>
            </a:r>
            <a:r>
              <a:rPr lang="en-US" b="1" dirty="0" err="1" smtClean="0"/>
              <a:t>gọi</a:t>
            </a:r>
            <a:r>
              <a:rPr lang="en-US" b="1" dirty="0" smtClean="0"/>
              <a:t> </a:t>
            </a:r>
            <a:r>
              <a:rPr lang="en-US" b="1" dirty="0" err="1" smtClean="0"/>
              <a:t>chuyển</a:t>
            </a:r>
            <a:r>
              <a:rPr lang="en-US" b="1" dirty="0" smtClean="0"/>
              <a:t> </a:t>
            </a:r>
            <a:r>
              <a:rPr lang="en-US" b="1" dirty="0" err="1" smtClean="0"/>
              <a:t>phát</a:t>
            </a:r>
            <a:r>
              <a:rPr lang="en-US" b="1" dirty="0" smtClean="0"/>
              <a:t> </a:t>
            </a:r>
            <a:r>
              <a:rPr lang="en-US" b="1" dirty="0" err="1" smtClean="0"/>
              <a:t>nhanh</a:t>
            </a:r>
            <a:endParaRPr lang="en-US" b="1" dirty="0" smtClean="0"/>
          </a:p>
          <a:p>
            <a:pPr marL="571500" indent="-457200">
              <a:buAutoNum type="arabicPeriod"/>
            </a:pPr>
            <a:r>
              <a:rPr lang="en-US" b="1" dirty="0" err="1" smtClean="0"/>
              <a:t>Hoặc</a:t>
            </a:r>
            <a:r>
              <a:rPr lang="en-US" b="1" dirty="0" smtClean="0"/>
              <a:t> </a:t>
            </a:r>
            <a:r>
              <a:rPr lang="en-US" b="1" dirty="0" err="1" smtClean="0"/>
              <a:t>làm</a:t>
            </a:r>
            <a:r>
              <a:rPr lang="en-US" b="1" dirty="0" smtClean="0"/>
              <a:t> </a:t>
            </a:r>
            <a:r>
              <a:rPr lang="en-US" b="1" dirty="0" err="1" smtClean="0"/>
              <a:t>các</a:t>
            </a:r>
            <a:r>
              <a:rPr lang="en-US" b="1" dirty="0" smtClean="0"/>
              <a:t> </a:t>
            </a:r>
            <a:r>
              <a:rPr lang="en-US" b="1" dirty="0" err="1" smtClean="0"/>
              <a:t>công</a:t>
            </a:r>
            <a:r>
              <a:rPr lang="en-US" b="1" dirty="0" smtClean="0"/>
              <a:t> </a:t>
            </a:r>
            <a:r>
              <a:rPr lang="en-US" b="1" dirty="0" err="1" smtClean="0"/>
              <a:t>việc</a:t>
            </a:r>
            <a:r>
              <a:rPr lang="en-US" b="1" dirty="0" smtClean="0"/>
              <a:t> </a:t>
            </a:r>
            <a:r>
              <a:rPr lang="en-US" b="1" dirty="0" err="1" smtClean="0"/>
              <a:t>mang</a:t>
            </a:r>
            <a:r>
              <a:rPr lang="en-US" b="1" dirty="0" smtClean="0"/>
              <a:t> </a:t>
            </a:r>
            <a:r>
              <a:rPr lang="en-US" b="1" dirty="0" err="1" smtClean="0"/>
              <a:t>tính</a:t>
            </a:r>
            <a:r>
              <a:rPr lang="en-US" b="1" dirty="0" smtClean="0"/>
              <a:t> </a:t>
            </a:r>
            <a:r>
              <a:rPr lang="en-US" b="1" dirty="0" err="1" smtClean="0"/>
              <a:t>hỗ</a:t>
            </a:r>
            <a:r>
              <a:rPr lang="en-US" b="1" dirty="0" smtClean="0"/>
              <a:t> </a:t>
            </a:r>
            <a:r>
              <a:rPr lang="en-US" b="1" dirty="0" err="1" smtClean="0"/>
              <a:t>trợ</a:t>
            </a:r>
            <a:endParaRPr lang="en-US" b="1" dirty="0" smtClean="0"/>
          </a:p>
          <a:p>
            <a:pPr marL="114300" indent="0">
              <a:buNone/>
            </a:pPr>
            <a:r>
              <a:rPr lang="en-US" b="1" dirty="0" smtClean="0">
                <a:sym typeface="Wingdings" pitchFamily="2" charset="2"/>
              </a:rPr>
              <a:t> </a:t>
            </a:r>
            <a:r>
              <a:rPr lang="en-US" b="1" dirty="0" err="1" smtClean="0">
                <a:sym typeface="Wingdings" pitchFamily="2" charset="2"/>
              </a:rPr>
              <a:t>Bạn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đừng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nản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nếu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rơi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vào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hoàn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cảnh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đó</a:t>
            </a:r>
            <a:r>
              <a:rPr lang="en-US" b="1" dirty="0" smtClean="0">
                <a:sym typeface="Wingdings" pitchFamily="2" charset="2"/>
              </a:rPr>
              <a:t>. </a:t>
            </a:r>
            <a:r>
              <a:rPr lang="en-US" b="1" dirty="0" err="1" smtClean="0">
                <a:sym typeface="Wingdings" pitchFamily="2" charset="2"/>
              </a:rPr>
              <a:t>Bởi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chăm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chỉ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làm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tốt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từ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những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việc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nhỏ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nhất</a:t>
            </a:r>
            <a:r>
              <a:rPr lang="en-US" b="1" dirty="0" smtClean="0">
                <a:sym typeface="Wingdings" pitchFamily="2" charset="2"/>
              </a:rPr>
              <a:t>, </a:t>
            </a:r>
            <a:r>
              <a:rPr lang="en-US" b="1" dirty="0" err="1" smtClean="0">
                <a:sym typeface="Wingdings" pitchFamily="2" charset="2"/>
              </a:rPr>
              <a:t>bạn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sẽ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được</a:t>
            </a:r>
            <a:r>
              <a:rPr lang="en-US" b="1" dirty="0" smtClean="0">
                <a:sym typeface="Wingdings" pitchFamily="2" charset="2"/>
              </a:rPr>
              <a:t> tin </a:t>
            </a:r>
            <a:r>
              <a:rPr lang="en-US" b="1" dirty="0" err="1" smtClean="0">
                <a:sym typeface="Wingdings" pitchFamily="2" charset="2"/>
              </a:rPr>
              <a:t>tưởng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để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giao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những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việc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tiếp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theo</a:t>
            </a:r>
            <a:r>
              <a:rPr lang="en-US" dirty="0" err="1" smtClean="0">
                <a:sym typeface="Wingdings" pitchFamily="2" charset="2"/>
              </a:rPr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641448" y="6019800"/>
            <a:ext cx="3502152" cy="5334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Thanh Mai Le_ 0936688729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6707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62000"/>
            <a:ext cx="7024744" cy="609600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4</a:t>
            </a:r>
            <a:r>
              <a:rPr lang="en-US" sz="36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 </a:t>
            </a:r>
            <a:r>
              <a:rPr lang="en-US" sz="3600" b="1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Học</a:t>
            </a:r>
            <a:r>
              <a:rPr lang="en-US" sz="36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600" b="1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từ</a:t>
            </a:r>
            <a:r>
              <a:rPr lang="en-US" sz="36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600" b="1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những</a:t>
            </a:r>
            <a:r>
              <a:rPr lang="en-US" sz="36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600" b="1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điều</a:t>
            </a:r>
            <a:r>
              <a:rPr lang="en-US" sz="36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600" b="1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nhỏ</a:t>
            </a:r>
            <a:r>
              <a:rPr lang="en-US" sz="3600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600" b="1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nhất</a:t>
            </a:r>
            <a:endParaRPr lang="en-US" sz="3600" b="1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696200" cy="4572000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en-US" sz="2400" b="1" dirty="0" err="1" smtClean="0"/>
              <a:t>Tất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cả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mọi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việc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từ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những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việc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nhỏ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nhất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đều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đòi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hỏi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kỹ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năng</a:t>
            </a:r>
            <a:r>
              <a:rPr lang="en-US" sz="2400" b="1" dirty="0" smtClean="0"/>
              <a:t>:</a:t>
            </a:r>
          </a:p>
          <a:p>
            <a:pPr>
              <a:buFontTx/>
              <a:buChar char="-"/>
            </a:pPr>
            <a:r>
              <a:rPr lang="en-US" sz="2400" b="1" dirty="0" err="1" smtClean="0"/>
              <a:t>Pha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trà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rót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nước</a:t>
            </a:r>
            <a:r>
              <a:rPr lang="en-US" sz="2400" b="1" dirty="0" smtClean="0"/>
              <a:t>, photo </a:t>
            </a:r>
            <a:r>
              <a:rPr lang="en-US" sz="2400" b="1" dirty="0" err="1" smtClean="0"/>
              <a:t>tài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liệu</a:t>
            </a:r>
            <a:r>
              <a:rPr lang="en-US" sz="2400" b="1" dirty="0" smtClean="0"/>
              <a:t>, scan, </a:t>
            </a:r>
            <a:r>
              <a:rPr lang="en-US" sz="2400" b="1" dirty="0" err="1" smtClean="0"/>
              <a:t>phân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phát</a:t>
            </a:r>
            <a:r>
              <a:rPr lang="en-US" sz="2400" b="1" dirty="0" smtClean="0"/>
              <a:t> VPP</a:t>
            </a:r>
          </a:p>
          <a:p>
            <a:pPr>
              <a:buFont typeface="Wingdings"/>
              <a:buChar char="à"/>
            </a:pPr>
            <a:r>
              <a:rPr lang="en-US" sz="2400" b="1" dirty="0" err="1" smtClean="0">
                <a:sym typeface="Wingdings" pitchFamily="2" charset="2"/>
              </a:rPr>
              <a:t>Với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những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việc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nhỏ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nhất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bạn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không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làm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tốt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và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thành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thục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thì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sẽ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không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được</a:t>
            </a:r>
            <a:r>
              <a:rPr lang="en-US" sz="2400" b="1" dirty="0" smtClean="0">
                <a:sym typeface="Wingdings" pitchFamily="2" charset="2"/>
              </a:rPr>
              <a:t> tin </a:t>
            </a:r>
            <a:r>
              <a:rPr lang="en-US" sz="2400" b="1" dirty="0" err="1" smtClean="0">
                <a:sym typeface="Wingdings" pitchFamily="2" charset="2"/>
              </a:rPr>
              <a:t>tưởng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để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giao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những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việc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lớn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hơn</a:t>
            </a:r>
            <a:r>
              <a:rPr lang="en-US" sz="2400" b="1" dirty="0" smtClean="0">
                <a:sym typeface="Wingdings" pitchFamily="2" charset="2"/>
              </a:rPr>
              <a:t>.</a:t>
            </a:r>
            <a:endParaRPr lang="en-US" sz="2400" b="1" dirty="0">
              <a:sym typeface="Wingdings" pitchFamily="2" charset="2"/>
            </a:endParaRPr>
          </a:p>
          <a:p>
            <a:pPr marL="114300" indent="0">
              <a:buNone/>
            </a:pPr>
            <a:r>
              <a:rPr lang="en-US" sz="2400" b="1" u="sng" dirty="0" err="1" smtClean="0">
                <a:solidFill>
                  <a:schemeClr val="accent6"/>
                </a:solidFill>
                <a:sym typeface="Wingdings" pitchFamily="2" charset="2"/>
              </a:rPr>
              <a:t>Lời</a:t>
            </a:r>
            <a:r>
              <a:rPr lang="en-US" sz="2400" b="1" u="sng" dirty="0" smtClean="0">
                <a:solidFill>
                  <a:schemeClr val="accent6"/>
                </a:solidFill>
                <a:sym typeface="Wingdings" pitchFamily="2" charset="2"/>
              </a:rPr>
              <a:t> </a:t>
            </a:r>
            <a:r>
              <a:rPr lang="en-US" sz="2400" b="1" u="sng" dirty="0" err="1" smtClean="0">
                <a:solidFill>
                  <a:schemeClr val="accent6"/>
                </a:solidFill>
                <a:sym typeface="Wingdings" pitchFamily="2" charset="2"/>
              </a:rPr>
              <a:t>khuyên</a:t>
            </a:r>
            <a:r>
              <a:rPr lang="en-US" sz="2400" b="1" u="sng" dirty="0" smtClean="0">
                <a:sym typeface="Wingdings" pitchFamily="2" charset="2"/>
              </a:rPr>
              <a:t>: </a:t>
            </a:r>
            <a:r>
              <a:rPr lang="en-US" sz="2400" b="1" dirty="0" err="1" smtClean="0">
                <a:sym typeface="Wingdings" pitchFamily="2" charset="2"/>
              </a:rPr>
              <a:t>Nhà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tuyển</a:t>
            </a:r>
            <a:r>
              <a:rPr lang="en-US" sz="2400" b="1" dirty="0" smtClean="0">
                <a:sym typeface="Wingdings" pitchFamily="2" charset="2"/>
              </a:rPr>
              <a:t> dung &amp; </a:t>
            </a:r>
            <a:r>
              <a:rPr lang="en-US" sz="2400" b="1" dirty="0" err="1" smtClean="0">
                <a:sym typeface="Wingdings" pitchFamily="2" charset="2"/>
              </a:rPr>
              <a:t>các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quản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lý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sẽ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đánh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giá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bạn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thông</a:t>
            </a:r>
            <a:r>
              <a:rPr lang="en-US" sz="2400" b="1" dirty="0" smtClean="0">
                <a:sym typeface="Wingdings" pitchFamily="2" charset="2"/>
              </a:rPr>
              <a:t> qua </a:t>
            </a:r>
            <a:r>
              <a:rPr lang="en-US" sz="2400" b="1" dirty="0" err="1" smtClean="0">
                <a:sym typeface="Wingdings" pitchFamily="2" charset="2"/>
              </a:rPr>
              <a:t>thái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độ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và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cách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thức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xử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lý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công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việc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hàng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ngày</a:t>
            </a:r>
            <a:r>
              <a:rPr lang="en-US" sz="2400" b="1" dirty="0" smtClean="0">
                <a:sym typeface="Wingdings" pitchFamily="2" charset="2"/>
              </a:rPr>
              <a:t>. </a:t>
            </a:r>
            <a:r>
              <a:rPr lang="en-US" sz="2400" b="1" dirty="0" err="1" smtClean="0">
                <a:sym typeface="Wingdings" pitchFamily="2" charset="2"/>
              </a:rPr>
              <a:t>Vì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vậy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bạn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hãy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làm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việc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một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cách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nghiêm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túc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và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trách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nhiệm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ngay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từ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những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việc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nhỏ</a:t>
            </a:r>
            <a:r>
              <a:rPr lang="en-US" sz="2400" b="1" dirty="0" smtClean="0">
                <a:sym typeface="Wingdings" pitchFamily="2" charset="2"/>
              </a:rPr>
              <a:t> </a:t>
            </a:r>
            <a:r>
              <a:rPr lang="en-US" sz="2400" b="1" dirty="0" err="1" smtClean="0">
                <a:sym typeface="Wingdings" pitchFamily="2" charset="2"/>
              </a:rPr>
              <a:t>nhất</a:t>
            </a:r>
            <a:r>
              <a:rPr lang="en-US" sz="2400" b="1" dirty="0" smtClean="0">
                <a:sym typeface="Wingdings" pitchFamily="2" charset="2"/>
              </a:rPr>
              <a:t>.</a:t>
            </a:r>
            <a:endParaRPr lang="en-US" sz="2400" b="1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641448" y="5852160"/>
            <a:ext cx="4197752" cy="62484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Thanh Mai Le_ 0936688729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823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354</TotalTime>
  <Words>1002</Words>
  <Application>Microsoft Office PowerPoint</Application>
  <PresentationFormat>On-screen Show (4:3)</PresentationFormat>
  <Paragraphs>95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Austin</vt:lpstr>
      <vt:lpstr> KINH NGHIỆM THỰC TẬP CHỦ ĐỘNG</vt:lpstr>
      <vt:lpstr>PowerPoint Presentation</vt:lpstr>
      <vt:lpstr>PowerPoint Presentation</vt:lpstr>
      <vt:lpstr>PowerPoint Presentation</vt:lpstr>
      <vt:lpstr>PowerPoint Presentation</vt:lpstr>
      <vt:lpstr>1.Viết CV (Curriculum Vitae)</vt:lpstr>
      <vt:lpstr>2. Định hướng rõ môi trường thực tập</vt:lpstr>
      <vt:lpstr>3. Hãy chăm chỉ</vt:lpstr>
      <vt:lpstr>4. Học từ những điều nhỏ nhất</vt:lpstr>
      <vt:lpstr>5. Cần chủ động quan sát và học hỏi</vt:lpstr>
      <vt:lpstr>6. Thể hiện tác phong chuyên nghiêp</vt:lpstr>
      <vt:lpstr>7. Kết quả thực tập</vt:lpstr>
      <vt:lpstr>8. Đừng quên giữ liên lạc sau khi thực tập</vt:lpstr>
      <vt:lpstr> CHÚC CÁC BẠN THÀNH CÔNG!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V3300</dc:creator>
  <cp:lastModifiedBy>V3300</cp:lastModifiedBy>
  <cp:revision>18</cp:revision>
  <dcterms:created xsi:type="dcterms:W3CDTF">2017-01-10T02:13:13Z</dcterms:created>
  <dcterms:modified xsi:type="dcterms:W3CDTF">2017-01-10T10:04:37Z</dcterms:modified>
</cp:coreProperties>
</file>